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44"/>
  </p:notesMasterIdLst>
  <p:sldIdLst>
    <p:sldId id="579" r:id="rId3"/>
    <p:sldId id="257" r:id="rId4"/>
    <p:sldId id="538" r:id="rId5"/>
    <p:sldId id="260" r:id="rId6"/>
    <p:sldId id="542" r:id="rId7"/>
    <p:sldId id="543" r:id="rId8"/>
    <p:sldId id="541" r:id="rId9"/>
    <p:sldId id="259" r:id="rId10"/>
    <p:sldId id="261" r:id="rId11"/>
    <p:sldId id="540" r:id="rId12"/>
    <p:sldId id="546" r:id="rId13"/>
    <p:sldId id="544" r:id="rId14"/>
    <p:sldId id="547" r:id="rId15"/>
    <p:sldId id="262" r:id="rId16"/>
    <p:sldId id="264" r:id="rId17"/>
    <p:sldId id="265" r:id="rId18"/>
    <p:sldId id="266" r:id="rId19"/>
    <p:sldId id="549" r:id="rId20"/>
    <p:sldId id="550" r:id="rId21"/>
    <p:sldId id="551" r:id="rId22"/>
    <p:sldId id="552" r:id="rId23"/>
    <p:sldId id="553" r:id="rId24"/>
    <p:sldId id="267" r:id="rId25"/>
    <p:sldId id="268" r:id="rId26"/>
    <p:sldId id="269" r:id="rId27"/>
    <p:sldId id="270" r:id="rId28"/>
    <p:sldId id="273" r:id="rId29"/>
    <p:sldId id="274" r:id="rId30"/>
    <p:sldId id="275" r:id="rId31"/>
    <p:sldId id="529" r:id="rId32"/>
    <p:sldId id="530" r:id="rId33"/>
    <p:sldId id="531" r:id="rId34"/>
    <p:sldId id="517" r:id="rId35"/>
    <p:sldId id="532" r:id="rId36"/>
    <p:sldId id="533" r:id="rId37"/>
    <p:sldId id="521" r:id="rId38"/>
    <p:sldId id="522" r:id="rId39"/>
    <p:sldId id="524" r:id="rId40"/>
    <p:sldId id="535" r:id="rId41"/>
    <p:sldId id="536" r:id="rId42"/>
    <p:sldId id="272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4660"/>
  </p:normalViewPr>
  <p:slideViewPr>
    <p:cSldViewPr>
      <p:cViewPr varScale="1">
        <p:scale>
          <a:sx n="71" d="100"/>
          <a:sy n="71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10" Type="http://schemas.openxmlformats.org/officeDocument/2006/relationships/image" Target="../media/image13.wmf"/><Relationship Id="rId4" Type="http://schemas.openxmlformats.org/officeDocument/2006/relationships/image" Target="../media/image7.wmf"/><Relationship Id="rId9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png"/><Relationship Id="rId1" Type="http://schemas.openxmlformats.org/officeDocument/2006/relationships/image" Target="../media/image98.wmf"/><Relationship Id="rId6" Type="http://schemas.openxmlformats.org/officeDocument/2006/relationships/image" Target="../media/image103.wmf"/><Relationship Id="rId5" Type="http://schemas.openxmlformats.org/officeDocument/2006/relationships/image" Target="../media/image102.wmf"/><Relationship Id="rId4" Type="http://schemas.openxmlformats.org/officeDocument/2006/relationships/image" Target="../media/image10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99.png"/><Relationship Id="rId1" Type="http://schemas.openxmlformats.org/officeDocument/2006/relationships/image" Target="../media/image98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7" Type="http://schemas.openxmlformats.org/officeDocument/2006/relationships/image" Target="../media/image114.wmf"/><Relationship Id="rId2" Type="http://schemas.openxmlformats.org/officeDocument/2006/relationships/image" Target="../media/image99.png"/><Relationship Id="rId1" Type="http://schemas.openxmlformats.org/officeDocument/2006/relationships/image" Target="../media/image98.wmf"/><Relationship Id="rId6" Type="http://schemas.openxmlformats.org/officeDocument/2006/relationships/image" Target="../media/image113.wmf"/><Relationship Id="rId5" Type="http://schemas.openxmlformats.org/officeDocument/2006/relationships/image" Target="../media/image112.wmf"/><Relationship Id="rId4" Type="http://schemas.openxmlformats.org/officeDocument/2006/relationships/image" Target="../media/image11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image" Target="../media/image120.wmf"/><Relationship Id="rId7" Type="http://schemas.openxmlformats.org/officeDocument/2006/relationships/image" Target="../media/image124.wmf"/><Relationship Id="rId2" Type="http://schemas.openxmlformats.org/officeDocument/2006/relationships/image" Target="../media/image119.wmf"/><Relationship Id="rId1" Type="http://schemas.openxmlformats.org/officeDocument/2006/relationships/image" Target="../media/image117.wmf"/><Relationship Id="rId6" Type="http://schemas.openxmlformats.org/officeDocument/2006/relationships/image" Target="../media/image123.wmf"/><Relationship Id="rId11" Type="http://schemas.openxmlformats.org/officeDocument/2006/relationships/image" Target="../media/image128.wmf"/><Relationship Id="rId5" Type="http://schemas.openxmlformats.org/officeDocument/2006/relationships/image" Target="../media/image122.wmf"/><Relationship Id="rId10" Type="http://schemas.openxmlformats.org/officeDocument/2006/relationships/image" Target="../media/image127.wmf"/><Relationship Id="rId4" Type="http://schemas.openxmlformats.org/officeDocument/2006/relationships/image" Target="../media/image121.wmf"/><Relationship Id="rId9" Type="http://schemas.openxmlformats.org/officeDocument/2006/relationships/image" Target="../media/image126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wmf"/><Relationship Id="rId3" Type="http://schemas.openxmlformats.org/officeDocument/2006/relationships/image" Target="../media/image125.wmf"/><Relationship Id="rId7" Type="http://schemas.openxmlformats.org/officeDocument/2006/relationships/image" Target="../media/image132.wmf"/><Relationship Id="rId2" Type="http://schemas.openxmlformats.org/officeDocument/2006/relationships/image" Target="../media/image119.wmf"/><Relationship Id="rId1" Type="http://schemas.openxmlformats.org/officeDocument/2006/relationships/image" Target="../media/image117.wmf"/><Relationship Id="rId6" Type="http://schemas.openxmlformats.org/officeDocument/2006/relationships/image" Target="../media/image131.wmf"/><Relationship Id="rId5" Type="http://schemas.openxmlformats.org/officeDocument/2006/relationships/image" Target="../media/image130.wmf"/><Relationship Id="rId4" Type="http://schemas.openxmlformats.org/officeDocument/2006/relationships/image" Target="../media/image12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image" Target="../media/image125.wmf"/><Relationship Id="rId1" Type="http://schemas.openxmlformats.org/officeDocument/2006/relationships/image" Target="../media/image117.wmf"/><Relationship Id="rId4" Type="http://schemas.openxmlformats.org/officeDocument/2006/relationships/image" Target="../media/image13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wmf"/><Relationship Id="rId3" Type="http://schemas.openxmlformats.org/officeDocument/2006/relationships/image" Target="../media/image140.wmf"/><Relationship Id="rId7" Type="http://schemas.openxmlformats.org/officeDocument/2006/relationships/image" Target="../media/image144.wmf"/><Relationship Id="rId2" Type="http://schemas.openxmlformats.org/officeDocument/2006/relationships/image" Target="../media/image139.wmf"/><Relationship Id="rId1" Type="http://schemas.openxmlformats.org/officeDocument/2006/relationships/image" Target="../media/image138.wmf"/><Relationship Id="rId6" Type="http://schemas.openxmlformats.org/officeDocument/2006/relationships/image" Target="../media/image143.wmf"/><Relationship Id="rId5" Type="http://schemas.openxmlformats.org/officeDocument/2006/relationships/image" Target="../media/image142.wmf"/><Relationship Id="rId4" Type="http://schemas.openxmlformats.org/officeDocument/2006/relationships/image" Target="../media/image141.wmf"/><Relationship Id="rId9" Type="http://schemas.openxmlformats.org/officeDocument/2006/relationships/image" Target="../media/image14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2" Type="http://schemas.openxmlformats.org/officeDocument/2006/relationships/image" Target="../media/image153.wmf"/><Relationship Id="rId1" Type="http://schemas.openxmlformats.org/officeDocument/2006/relationships/image" Target="../media/image152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wmf"/><Relationship Id="rId3" Type="http://schemas.openxmlformats.org/officeDocument/2006/relationships/image" Target="../media/image159.wmf"/><Relationship Id="rId7" Type="http://schemas.openxmlformats.org/officeDocument/2006/relationships/image" Target="../media/image152.wmf"/><Relationship Id="rId2" Type="http://schemas.openxmlformats.org/officeDocument/2006/relationships/image" Target="../media/image158.wmf"/><Relationship Id="rId1" Type="http://schemas.openxmlformats.org/officeDocument/2006/relationships/image" Target="../media/image157.wmf"/><Relationship Id="rId6" Type="http://schemas.openxmlformats.org/officeDocument/2006/relationships/image" Target="../media/image162.wmf"/><Relationship Id="rId11" Type="http://schemas.openxmlformats.org/officeDocument/2006/relationships/image" Target="../media/image164.wmf"/><Relationship Id="rId5" Type="http://schemas.openxmlformats.org/officeDocument/2006/relationships/image" Target="../media/image161.wmf"/><Relationship Id="rId10" Type="http://schemas.openxmlformats.org/officeDocument/2006/relationships/image" Target="../media/image163.wmf"/><Relationship Id="rId4" Type="http://schemas.openxmlformats.org/officeDocument/2006/relationships/image" Target="../media/image160.wmf"/><Relationship Id="rId9" Type="http://schemas.openxmlformats.org/officeDocument/2006/relationships/image" Target="../media/image154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wmf"/><Relationship Id="rId3" Type="http://schemas.openxmlformats.org/officeDocument/2006/relationships/image" Target="../media/image161.wmf"/><Relationship Id="rId7" Type="http://schemas.openxmlformats.org/officeDocument/2006/relationships/image" Target="../media/image169.wmf"/><Relationship Id="rId2" Type="http://schemas.openxmlformats.org/officeDocument/2006/relationships/image" Target="../media/image160.wmf"/><Relationship Id="rId1" Type="http://schemas.openxmlformats.org/officeDocument/2006/relationships/image" Target="../media/image159.wmf"/><Relationship Id="rId6" Type="http://schemas.openxmlformats.org/officeDocument/2006/relationships/image" Target="../media/image168.wmf"/><Relationship Id="rId5" Type="http://schemas.openxmlformats.org/officeDocument/2006/relationships/image" Target="../media/image167.wmf"/><Relationship Id="rId4" Type="http://schemas.openxmlformats.org/officeDocument/2006/relationships/image" Target="../media/image162.wmf"/><Relationship Id="rId9" Type="http://schemas.openxmlformats.org/officeDocument/2006/relationships/image" Target="../media/image171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wmf"/><Relationship Id="rId3" Type="http://schemas.openxmlformats.org/officeDocument/2006/relationships/image" Target="../media/image161.wmf"/><Relationship Id="rId7" Type="http://schemas.openxmlformats.org/officeDocument/2006/relationships/image" Target="../media/image177.wmf"/><Relationship Id="rId2" Type="http://schemas.openxmlformats.org/officeDocument/2006/relationships/image" Target="../media/image160.wmf"/><Relationship Id="rId1" Type="http://schemas.openxmlformats.org/officeDocument/2006/relationships/image" Target="../media/image159.wmf"/><Relationship Id="rId6" Type="http://schemas.openxmlformats.org/officeDocument/2006/relationships/image" Target="../media/image176.wmf"/><Relationship Id="rId5" Type="http://schemas.openxmlformats.org/officeDocument/2006/relationships/image" Target="../media/image175.wmf"/><Relationship Id="rId10" Type="http://schemas.openxmlformats.org/officeDocument/2006/relationships/image" Target="../media/image180.wmf"/><Relationship Id="rId4" Type="http://schemas.openxmlformats.org/officeDocument/2006/relationships/image" Target="../media/image162.wmf"/><Relationship Id="rId9" Type="http://schemas.openxmlformats.org/officeDocument/2006/relationships/image" Target="../media/image179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image" Target="../media/image152.wmf"/><Relationship Id="rId1" Type="http://schemas.openxmlformats.org/officeDocument/2006/relationships/image" Target="../media/image181.wmf"/><Relationship Id="rId5" Type="http://schemas.openxmlformats.org/officeDocument/2006/relationships/image" Target="../media/image182.wmf"/><Relationship Id="rId4" Type="http://schemas.openxmlformats.org/officeDocument/2006/relationships/image" Target="../media/image154.wmf"/></Relationships>
</file>

<file path=ppt/drawings/_rels/vmlDrawing2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wmf"/><Relationship Id="rId3" Type="http://schemas.openxmlformats.org/officeDocument/2006/relationships/image" Target="../media/image188.wmf"/><Relationship Id="rId7" Type="http://schemas.openxmlformats.org/officeDocument/2006/relationships/image" Target="../media/image189.wmf"/><Relationship Id="rId2" Type="http://schemas.openxmlformats.org/officeDocument/2006/relationships/image" Target="../media/image187.wmf"/><Relationship Id="rId1" Type="http://schemas.openxmlformats.org/officeDocument/2006/relationships/image" Target="../media/image186.wmf"/><Relationship Id="rId6" Type="http://schemas.openxmlformats.org/officeDocument/2006/relationships/image" Target="../media/image154.wmf"/><Relationship Id="rId5" Type="http://schemas.openxmlformats.org/officeDocument/2006/relationships/image" Target="../media/image153.wmf"/><Relationship Id="rId4" Type="http://schemas.openxmlformats.org/officeDocument/2006/relationships/image" Target="../media/image152.wmf"/><Relationship Id="rId9" Type="http://schemas.openxmlformats.org/officeDocument/2006/relationships/image" Target="../media/image182.wmf"/></Relationships>
</file>

<file path=ppt/drawings/_rels/vmlDrawing2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wmf"/><Relationship Id="rId3" Type="http://schemas.openxmlformats.org/officeDocument/2006/relationships/image" Target="../media/image191.wmf"/><Relationship Id="rId7" Type="http://schemas.openxmlformats.org/officeDocument/2006/relationships/image" Target="../media/image195.wmf"/><Relationship Id="rId2" Type="http://schemas.openxmlformats.org/officeDocument/2006/relationships/image" Target="../media/image190.wmf"/><Relationship Id="rId1" Type="http://schemas.openxmlformats.org/officeDocument/2006/relationships/image" Target="../media/image187.wmf"/><Relationship Id="rId6" Type="http://schemas.openxmlformats.org/officeDocument/2006/relationships/image" Target="../media/image194.wmf"/><Relationship Id="rId5" Type="http://schemas.openxmlformats.org/officeDocument/2006/relationships/image" Target="../media/image193.wmf"/><Relationship Id="rId4" Type="http://schemas.openxmlformats.org/officeDocument/2006/relationships/image" Target="../media/image192.wmf"/><Relationship Id="rId9" Type="http://schemas.openxmlformats.org/officeDocument/2006/relationships/image" Target="../media/image182.wmf"/></Relationships>
</file>

<file path=ppt/drawings/_rels/vmlDrawing2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wmf"/><Relationship Id="rId13" Type="http://schemas.openxmlformats.org/officeDocument/2006/relationships/image" Target="../media/image205.wmf"/><Relationship Id="rId3" Type="http://schemas.openxmlformats.org/officeDocument/2006/relationships/image" Target="../media/image197.wmf"/><Relationship Id="rId7" Type="http://schemas.openxmlformats.org/officeDocument/2006/relationships/image" Target="../media/image201.wmf"/><Relationship Id="rId12" Type="http://schemas.openxmlformats.org/officeDocument/2006/relationships/image" Target="../media/image204.wmf"/><Relationship Id="rId2" Type="http://schemas.openxmlformats.org/officeDocument/2006/relationships/image" Target="../media/image196.wmf"/><Relationship Id="rId1" Type="http://schemas.openxmlformats.org/officeDocument/2006/relationships/image" Target="../media/image187.wmf"/><Relationship Id="rId6" Type="http://schemas.openxmlformats.org/officeDocument/2006/relationships/image" Target="../media/image200.wmf"/><Relationship Id="rId11" Type="http://schemas.openxmlformats.org/officeDocument/2006/relationships/image" Target="../media/image203.wmf"/><Relationship Id="rId5" Type="http://schemas.openxmlformats.org/officeDocument/2006/relationships/image" Target="../media/image199.wmf"/><Relationship Id="rId10" Type="http://schemas.openxmlformats.org/officeDocument/2006/relationships/image" Target="../media/image202.wmf"/><Relationship Id="rId4" Type="http://schemas.openxmlformats.org/officeDocument/2006/relationships/image" Target="../media/image198.wmf"/><Relationship Id="rId9" Type="http://schemas.openxmlformats.org/officeDocument/2006/relationships/image" Target="../media/image182.wmf"/></Relationships>
</file>

<file path=ppt/drawings/_rels/vmlDrawing28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wmf"/><Relationship Id="rId13" Type="http://schemas.openxmlformats.org/officeDocument/2006/relationships/image" Target="../media/image217.wmf"/><Relationship Id="rId3" Type="http://schemas.openxmlformats.org/officeDocument/2006/relationships/image" Target="../media/image209.wmf"/><Relationship Id="rId7" Type="http://schemas.openxmlformats.org/officeDocument/2006/relationships/image" Target="../media/image211.wmf"/><Relationship Id="rId12" Type="http://schemas.openxmlformats.org/officeDocument/2006/relationships/image" Target="../media/image216.wmf"/><Relationship Id="rId2" Type="http://schemas.openxmlformats.org/officeDocument/2006/relationships/image" Target="../media/image208.wmf"/><Relationship Id="rId16" Type="http://schemas.openxmlformats.org/officeDocument/2006/relationships/image" Target="../media/image220.wmf"/><Relationship Id="rId1" Type="http://schemas.openxmlformats.org/officeDocument/2006/relationships/image" Target="../media/image207.wmf"/><Relationship Id="rId6" Type="http://schemas.openxmlformats.org/officeDocument/2006/relationships/image" Target="../media/image182.wmf"/><Relationship Id="rId11" Type="http://schemas.openxmlformats.org/officeDocument/2006/relationships/image" Target="../media/image215.wmf"/><Relationship Id="rId5" Type="http://schemas.openxmlformats.org/officeDocument/2006/relationships/image" Target="../media/image181.wmf"/><Relationship Id="rId15" Type="http://schemas.openxmlformats.org/officeDocument/2006/relationships/image" Target="../media/image219.wmf"/><Relationship Id="rId10" Type="http://schemas.openxmlformats.org/officeDocument/2006/relationships/image" Target="../media/image214.wmf"/><Relationship Id="rId4" Type="http://schemas.openxmlformats.org/officeDocument/2006/relationships/image" Target="../media/image210.wmf"/><Relationship Id="rId9" Type="http://schemas.openxmlformats.org/officeDocument/2006/relationships/image" Target="../media/image213.wmf"/><Relationship Id="rId14" Type="http://schemas.openxmlformats.org/officeDocument/2006/relationships/image" Target="../media/image218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wmf"/><Relationship Id="rId1" Type="http://schemas.openxmlformats.org/officeDocument/2006/relationships/image" Target="../media/image22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Relationship Id="rId9" Type="http://schemas.openxmlformats.org/officeDocument/2006/relationships/image" Target="../media/image5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1.wmf"/><Relationship Id="rId7" Type="http://schemas.openxmlformats.org/officeDocument/2006/relationships/image" Target="../media/image65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Relationship Id="rId9" Type="http://schemas.openxmlformats.org/officeDocument/2006/relationships/image" Target="../media/image67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D72F7-94E3-4D7E-BDFA-E09E5247BE91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25E2E-92A4-4B4C-9425-222A755EB9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915FA-1946-43BF-9784-F8881C0C7F01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FAE36-A1C9-4A5A-B42C-90FFEA89659F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FAE36-A1C9-4A5A-B42C-90FFEA89659F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FAE36-A1C9-4A5A-B42C-90FFEA89659F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FAE36-A1C9-4A5A-B42C-90FFEA89659F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FAE36-A1C9-4A5A-B42C-90FFEA89659F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FAE36-A1C9-4A5A-B42C-90FFEA89659F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FAE36-A1C9-4A5A-B42C-90FFEA89659F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FAE36-A1C9-4A5A-B42C-90FFEA89659F}" type="slidenum">
              <a:rPr lang="en-US" smtClean="0">
                <a:solidFill>
                  <a:prstClr val="black"/>
                </a:solidFill>
              </a:r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915FA-1946-43BF-9784-F8881C0C7F01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915FA-1946-43BF-9784-F8881C0C7F01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915FA-1946-43BF-9784-F8881C0C7F01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FB42C43-4A5D-4D6C-AFC9-A46D3BDAA721}" type="slidenum">
              <a:rPr lang="en-US" altLang="en-US" smtClean="0"/>
              <a:t>18</a:t>
            </a:fld>
            <a:endParaRPr lang="en-US" alt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35D93C-FFC3-45B2-ABDA-D9F49554A44B}" type="slidenum">
              <a:rPr lang="en-US" altLang="en-US" smtClean="0"/>
              <a:t>19</a:t>
            </a:fld>
            <a:endParaRPr lang="en-US" alt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4C0B586-31AE-4B79-A126-0E91FE936C6D}" type="slidenum">
              <a:rPr lang="en-US" altLang="en-US" smtClean="0"/>
              <a:t>21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FAE36-A1C9-4A5A-B42C-90FFEA89659F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FAE36-A1C9-4A5A-B42C-90FFEA89659F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150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175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200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225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5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oleObject" Target="../embeddings/oleObject51.bin"/><Relationship Id="rId18" Type="http://schemas.openxmlformats.org/officeDocument/2006/relationships/image" Target="../media/image66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63.wmf"/><Relationship Id="rId17" Type="http://schemas.openxmlformats.org/officeDocument/2006/relationships/oleObject" Target="../embeddings/oleObject53.bin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5.wmf"/><Relationship Id="rId20" Type="http://schemas.openxmlformats.org/officeDocument/2006/relationships/image" Target="../media/image67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47.bin"/><Relationship Id="rId15" Type="http://schemas.openxmlformats.org/officeDocument/2006/relationships/oleObject" Target="../embeddings/oleObject52.bin"/><Relationship Id="rId10" Type="http://schemas.openxmlformats.org/officeDocument/2006/relationships/image" Target="../media/image62.wmf"/><Relationship Id="rId19" Type="http://schemas.openxmlformats.org/officeDocument/2006/relationships/oleObject" Target="../embeddings/oleObject54.bin"/><Relationship Id="rId4" Type="http://schemas.openxmlformats.org/officeDocument/2006/relationships/image" Target="../media/image59.wmf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6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oleObject" Target="../embeddings/oleObject60.bin"/><Relationship Id="rId18" Type="http://schemas.openxmlformats.org/officeDocument/2006/relationships/image" Target="../media/image75.wmf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72.wmf"/><Relationship Id="rId17" Type="http://schemas.openxmlformats.org/officeDocument/2006/relationships/oleObject" Target="../embeddings/oleObject62.bin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74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69.w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5" Type="http://schemas.openxmlformats.org/officeDocument/2006/relationships/oleObject" Target="../embeddings/oleObject61.bin"/><Relationship Id="rId10" Type="http://schemas.openxmlformats.org/officeDocument/2006/relationships/image" Target="../media/image71.wmf"/><Relationship Id="rId4" Type="http://schemas.openxmlformats.org/officeDocument/2006/relationships/image" Target="../media/image68.wmf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73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65.bin"/><Relationship Id="rId5" Type="http://schemas.openxmlformats.org/officeDocument/2006/relationships/oleObject" Target="../embeddings/oleObject64.bin"/><Relationship Id="rId4" Type="http://schemas.openxmlformats.org/officeDocument/2006/relationships/image" Target="../media/image77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emf"/><Relationship Id="rId4" Type="http://schemas.openxmlformats.org/officeDocument/2006/relationships/image" Target="../media/image81.png"/><Relationship Id="rId9" Type="http://schemas.openxmlformats.org/officeDocument/2006/relationships/image" Target="../media/image8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13" Type="http://schemas.openxmlformats.org/officeDocument/2006/relationships/image" Target="../media/image102.wmf"/><Relationship Id="rId3" Type="http://schemas.openxmlformats.org/officeDocument/2006/relationships/oleObject" Target="../embeddings/oleObject67.bin"/><Relationship Id="rId7" Type="http://schemas.openxmlformats.org/officeDocument/2006/relationships/image" Target="../media/image104.png"/><Relationship Id="rId12" Type="http://schemas.openxmlformats.org/officeDocument/2006/relationships/oleObject" Target="../embeddings/oleObject7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9.png"/><Relationship Id="rId11" Type="http://schemas.openxmlformats.org/officeDocument/2006/relationships/image" Target="../media/image101.wmf"/><Relationship Id="rId5" Type="http://schemas.openxmlformats.org/officeDocument/2006/relationships/oleObject" Target="../embeddings/oleObject68.bin"/><Relationship Id="rId15" Type="http://schemas.openxmlformats.org/officeDocument/2006/relationships/image" Target="../media/image103.wmf"/><Relationship Id="rId10" Type="http://schemas.openxmlformats.org/officeDocument/2006/relationships/oleObject" Target="../embeddings/oleObject70.bin"/><Relationship Id="rId4" Type="http://schemas.openxmlformats.org/officeDocument/2006/relationships/image" Target="../media/image98.wmf"/><Relationship Id="rId9" Type="http://schemas.openxmlformats.org/officeDocument/2006/relationships/image" Target="../media/image100.wmf"/><Relationship Id="rId14" Type="http://schemas.openxmlformats.org/officeDocument/2006/relationships/oleObject" Target="../embeddings/oleObject72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oleObject" Target="../embeddings/oleObject78.bin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75.bin"/><Relationship Id="rId12" Type="http://schemas.openxmlformats.org/officeDocument/2006/relationships/image" Target="../media/image107.wmf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09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9.png"/><Relationship Id="rId11" Type="http://schemas.openxmlformats.org/officeDocument/2006/relationships/oleObject" Target="../embeddings/oleObject77.bin"/><Relationship Id="rId5" Type="http://schemas.openxmlformats.org/officeDocument/2006/relationships/oleObject" Target="../embeddings/oleObject74.bin"/><Relationship Id="rId15" Type="http://schemas.openxmlformats.org/officeDocument/2006/relationships/oleObject" Target="../embeddings/oleObject79.bin"/><Relationship Id="rId10" Type="http://schemas.openxmlformats.org/officeDocument/2006/relationships/image" Target="../media/image106.wmf"/><Relationship Id="rId4" Type="http://schemas.openxmlformats.org/officeDocument/2006/relationships/image" Target="../media/image98.wmf"/><Relationship Id="rId9" Type="http://schemas.openxmlformats.org/officeDocument/2006/relationships/oleObject" Target="../embeddings/oleObject76.bin"/><Relationship Id="rId14" Type="http://schemas.openxmlformats.org/officeDocument/2006/relationships/image" Target="../media/image108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13" Type="http://schemas.openxmlformats.org/officeDocument/2006/relationships/oleObject" Target="../embeddings/oleObject85.bin"/><Relationship Id="rId3" Type="http://schemas.openxmlformats.org/officeDocument/2006/relationships/oleObject" Target="../embeddings/oleObject80.bin"/><Relationship Id="rId7" Type="http://schemas.openxmlformats.org/officeDocument/2006/relationships/oleObject" Target="../embeddings/oleObject82.bin"/><Relationship Id="rId12" Type="http://schemas.openxmlformats.org/officeDocument/2006/relationships/image" Target="../media/image112.wmf"/><Relationship Id="rId17" Type="http://schemas.openxmlformats.org/officeDocument/2006/relationships/oleObject" Target="../embeddings/oleObject87.bin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14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9.png"/><Relationship Id="rId11" Type="http://schemas.openxmlformats.org/officeDocument/2006/relationships/oleObject" Target="../embeddings/oleObject84.bin"/><Relationship Id="rId5" Type="http://schemas.openxmlformats.org/officeDocument/2006/relationships/oleObject" Target="../embeddings/oleObject81.bin"/><Relationship Id="rId15" Type="http://schemas.openxmlformats.org/officeDocument/2006/relationships/oleObject" Target="../embeddings/oleObject86.bin"/><Relationship Id="rId10" Type="http://schemas.openxmlformats.org/officeDocument/2006/relationships/image" Target="../media/image111.wmf"/><Relationship Id="rId4" Type="http://schemas.openxmlformats.org/officeDocument/2006/relationships/image" Target="../media/image98.wmf"/><Relationship Id="rId9" Type="http://schemas.openxmlformats.org/officeDocument/2006/relationships/oleObject" Target="../embeddings/oleObject83.bin"/><Relationship Id="rId14" Type="http://schemas.openxmlformats.org/officeDocument/2006/relationships/image" Target="../media/image113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image" Target="../media/image118.emf"/><Relationship Id="rId7" Type="http://schemas.openxmlformats.org/officeDocument/2006/relationships/oleObject" Target="../embeddings/oleObject89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88.bin"/><Relationship Id="rId10" Type="http://schemas.openxmlformats.org/officeDocument/2006/relationships/image" Target="../media/image117.wmf"/><Relationship Id="rId4" Type="http://schemas.openxmlformats.org/officeDocument/2006/relationships/image" Target="../media/image104.png"/><Relationship Id="rId9" Type="http://schemas.openxmlformats.org/officeDocument/2006/relationships/oleObject" Target="../embeddings/oleObject90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13" Type="http://schemas.openxmlformats.org/officeDocument/2006/relationships/oleObject" Target="../embeddings/oleObject95.bin"/><Relationship Id="rId18" Type="http://schemas.openxmlformats.org/officeDocument/2006/relationships/image" Target="../media/image124.wmf"/><Relationship Id="rId26" Type="http://schemas.openxmlformats.org/officeDocument/2006/relationships/image" Target="../media/image128.wmf"/><Relationship Id="rId3" Type="http://schemas.openxmlformats.org/officeDocument/2006/relationships/image" Target="../media/image118.emf"/><Relationship Id="rId21" Type="http://schemas.openxmlformats.org/officeDocument/2006/relationships/oleObject" Target="../embeddings/oleObject99.bin"/><Relationship Id="rId7" Type="http://schemas.openxmlformats.org/officeDocument/2006/relationships/oleObject" Target="../embeddings/oleObject92.bin"/><Relationship Id="rId12" Type="http://schemas.openxmlformats.org/officeDocument/2006/relationships/image" Target="../media/image121.wmf"/><Relationship Id="rId17" Type="http://schemas.openxmlformats.org/officeDocument/2006/relationships/oleObject" Target="../embeddings/oleObject97.bin"/><Relationship Id="rId25" Type="http://schemas.openxmlformats.org/officeDocument/2006/relationships/oleObject" Target="../embeddings/oleObject101.bin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23.wmf"/><Relationship Id="rId20" Type="http://schemas.openxmlformats.org/officeDocument/2006/relationships/image" Target="../media/image125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7.wmf"/><Relationship Id="rId11" Type="http://schemas.openxmlformats.org/officeDocument/2006/relationships/oleObject" Target="../embeddings/oleObject94.bin"/><Relationship Id="rId24" Type="http://schemas.openxmlformats.org/officeDocument/2006/relationships/image" Target="../media/image127.wmf"/><Relationship Id="rId5" Type="http://schemas.openxmlformats.org/officeDocument/2006/relationships/oleObject" Target="../embeddings/oleObject91.bin"/><Relationship Id="rId15" Type="http://schemas.openxmlformats.org/officeDocument/2006/relationships/oleObject" Target="../embeddings/oleObject96.bin"/><Relationship Id="rId23" Type="http://schemas.openxmlformats.org/officeDocument/2006/relationships/oleObject" Target="../embeddings/oleObject100.bin"/><Relationship Id="rId10" Type="http://schemas.openxmlformats.org/officeDocument/2006/relationships/image" Target="../media/image120.wmf"/><Relationship Id="rId19" Type="http://schemas.openxmlformats.org/officeDocument/2006/relationships/oleObject" Target="../embeddings/oleObject98.bin"/><Relationship Id="rId4" Type="http://schemas.openxmlformats.org/officeDocument/2006/relationships/image" Target="../media/image104.png"/><Relationship Id="rId9" Type="http://schemas.openxmlformats.org/officeDocument/2006/relationships/oleObject" Target="../embeddings/oleObject93.bin"/><Relationship Id="rId14" Type="http://schemas.openxmlformats.org/officeDocument/2006/relationships/image" Target="../media/image122.wmf"/><Relationship Id="rId22" Type="http://schemas.openxmlformats.org/officeDocument/2006/relationships/image" Target="../media/image126.wmf"/><Relationship Id="rId27" Type="http://schemas.openxmlformats.org/officeDocument/2006/relationships/oleObject" Target="../embeddings/oleObject102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13" Type="http://schemas.openxmlformats.org/officeDocument/2006/relationships/oleObject" Target="../embeddings/oleObject107.bin"/><Relationship Id="rId18" Type="http://schemas.openxmlformats.org/officeDocument/2006/relationships/image" Target="../media/image132.wmf"/><Relationship Id="rId3" Type="http://schemas.openxmlformats.org/officeDocument/2006/relationships/image" Target="../media/image118.emf"/><Relationship Id="rId7" Type="http://schemas.openxmlformats.org/officeDocument/2006/relationships/oleObject" Target="../embeddings/oleObject104.bin"/><Relationship Id="rId12" Type="http://schemas.openxmlformats.org/officeDocument/2006/relationships/image" Target="../media/image129.wmf"/><Relationship Id="rId17" Type="http://schemas.openxmlformats.org/officeDocument/2006/relationships/oleObject" Target="../embeddings/oleObject109.bin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31.wmf"/><Relationship Id="rId20" Type="http://schemas.openxmlformats.org/officeDocument/2006/relationships/image" Target="../media/image133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7.wmf"/><Relationship Id="rId11" Type="http://schemas.openxmlformats.org/officeDocument/2006/relationships/oleObject" Target="../embeddings/oleObject106.bin"/><Relationship Id="rId5" Type="http://schemas.openxmlformats.org/officeDocument/2006/relationships/oleObject" Target="../embeddings/oleObject103.bin"/><Relationship Id="rId15" Type="http://schemas.openxmlformats.org/officeDocument/2006/relationships/oleObject" Target="../embeddings/oleObject108.bin"/><Relationship Id="rId10" Type="http://schemas.openxmlformats.org/officeDocument/2006/relationships/image" Target="../media/image125.wmf"/><Relationship Id="rId19" Type="http://schemas.openxmlformats.org/officeDocument/2006/relationships/oleObject" Target="../embeddings/oleObject110.bin"/><Relationship Id="rId4" Type="http://schemas.openxmlformats.org/officeDocument/2006/relationships/image" Target="../media/image104.png"/><Relationship Id="rId9" Type="http://schemas.openxmlformats.org/officeDocument/2006/relationships/oleObject" Target="../embeddings/oleObject105.bin"/><Relationship Id="rId14" Type="http://schemas.openxmlformats.org/officeDocument/2006/relationships/image" Target="../media/image130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13" Type="http://schemas.openxmlformats.org/officeDocument/2006/relationships/image" Target="../media/image135.wmf"/><Relationship Id="rId3" Type="http://schemas.openxmlformats.org/officeDocument/2006/relationships/image" Target="../media/image118.emf"/><Relationship Id="rId7" Type="http://schemas.openxmlformats.org/officeDocument/2006/relationships/oleObject" Target="../embeddings/oleObject112.bin"/><Relationship Id="rId12" Type="http://schemas.openxmlformats.org/officeDocument/2006/relationships/oleObject" Target="../embeddings/oleObject115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7.wmf"/><Relationship Id="rId11" Type="http://schemas.openxmlformats.org/officeDocument/2006/relationships/image" Target="../media/image134.wmf"/><Relationship Id="rId5" Type="http://schemas.openxmlformats.org/officeDocument/2006/relationships/oleObject" Target="../embeddings/oleObject111.bin"/><Relationship Id="rId10" Type="http://schemas.openxmlformats.org/officeDocument/2006/relationships/oleObject" Target="../embeddings/oleObject114.bin"/><Relationship Id="rId4" Type="http://schemas.openxmlformats.org/officeDocument/2006/relationships/image" Target="../media/image104.png"/><Relationship Id="rId9" Type="http://schemas.openxmlformats.org/officeDocument/2006/relationships/oleObject" Target="../embeddings/oleObject113.bin"/><Relationship Id="rId14" Type="http://schemas.openxmlformats.org/officeDocument/2006/relationships/oleObject" Target="../embeddings/oleObject116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36.wmf"/><Relationship Id="rId4" Type="http://schemas.openxmlformats.org/officeDocument/2006/relationships/oleObject" Target="../embeddings/oleObject117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wmf"/><Relationship Id="rId13" Type="http://schemas.openxmlformats.org/officeDocument/2006/relationships/image" Target="../media/image149.png"/><Relationship Id="rId18" Type="http://schemas.openxmlformats.org/officeDocument/2006/relationships/oleObject" Target="../embeddings/oleObject123.bin"/><Relationship Id="rId26" Type="http://schemas.openxmlformats.org/officeDocument/2006/relationships/image" Target="../media/image150.emf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144.wmf"/><Relationship Id="rId7" Type="http://schemas.openxmlformats.org/officeDocument/2006/relationships/oleObject" Target="../embeddings/oleObject118.bin"/><Relationship Id="rId12" Type="http://schemas.openxmlformats.org/officeDocument/2006/relationships/image" Target="../media/image140.wmf"/><Relationship Id="rId17" Type="http://schemas.openxmlformats.org/officeDocument/2006/relationships/image" Target="../media/image142.wmf"/><Relationship Id="rId25" Type="http://schemas.openxmlformats.org/officeDocument/2006/relationships/image" Target="../media/image146.wmf"/><Relationship Id="rId2" Type="http://schemas.openxmlformats.org/officeDocument/2006/relationships/slideLayout" Target="../slideLayouts/slideLayout18.xml"/><Relationship Id="rId16" Type="http://schemas.openxmlformats.org/officeDocument/2006/relationships/oleObject" Target="../embeddings/oleObject122.bin"/><Relationship Id="rId20" Type="http://schemas.openxmlformats.org/officeDocument/2006/relationships/oleObject" Target="../embeddings/oleObject124.bin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48.emf"/><Relationship Id="rId11" Type="http://schemas.openxmlformats.org/officeDocument/2006/relationships/oleObject" Target="../embeddings/oleObject120.bin"/><Relationship Id="rId24" Type="http://schemas.openxmlformats.org/officeDocument/2006/relationships/oleObject" Target="../embeddings/oleObject126.bin"/><Relationship Id="rId5" Type="http://schemas.openxmlformats.org/officeDocument/2006/relationships/image" Target="../media/image147.emf"/><Relationship Id="rId15" Type="http://schemas.openxmlformats.org/officeDocument/2006/relationships/image" Target="../media/image141.wmf"/><Relationship Id="rId23" Type="http://schemas.openxmlformats.org/officeDocument/2006/relationships/image" Target="../media/image145.wmf"/><Relationship Id="rId10" Type="http://schemas.openxmlformats.org/officeDocument/2006/relationships/image" Target="../media/image139.wmf"/><Relationship Id="rId19" Type="http://schemas.openxmlformats.org/officeDocument/2006/relationships/image" Target="../media/image143.wmf"/><Relationship Id="rId4" Type="http://schemas.openxmlformats.org/officeDocument/2006/relationships/image" Target="../media/image137.jpeg"/><Relationship Id="rId9" Type="http://schemas.openxmlformats.org/officeDocument/2006/relationships/oleObject" Target="../embeddings/oleObject119.bin"/><Relationship Id="rId14" Type="http://schemas.openxmlformats.org/officeDocument/2006/relationships/oleObject" Target="../embeddings/oleObject121.bin"/><Relationship Id="rId22" Type="http://schemas.openxmlformats.org/officeDocument/2006/relationships/oleObject" Target="../embeddings/oleObject125.bin"/><Relationship Id="rId27" Type="http://schemas.openxmlformats.org/officeDocument/2006/relationships/image" Target="../media/image151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27.bin"/><Relationship Id="rId12" Type="http://schemas.openxmlformats.org/officeDocument/2006/relationships/image" Target="../media/image154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56.emf"/><Relationship Id="rId11" Type="http://schemas.openxmlformats.org/officeDocument/2006/relationships/oleObject" Target="../embeddings/oleObject129.bin"/><Relationship Id="rId5" Type="http://schemas.openxmlformats.org/officeDocument/2006/relationships/image" Target="../media/image155.emf"/><Relationship Id="rId10" Type="http://schemas.openxmlformats.org/officeDocument/2006/relationships/image" Target="../media/image153.wmf"/><Relationship Id="rId4" Type="http://schemas.openxmlformats.org/officeDocument/2006/relationships/image" Target="../media/image137.jpeg"/><Relationship Id="rId9" Type="http://schemas.openxmlformats.org/officeDocument/2006/relationships/oleObject" Target="../embeddings/oleObject128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1.bin"/><Relationship Id="rId13" Type="http://schemas.openxmlformats.org/officeDocument/2006/relationships/oleObject" Target="../embeddings/oleObject133.bin"/><Relationship Id="rId18" Type="http://schemas.openxmlformats.org/officeDocument/2006/relationships/image" Target="../media/image162.wmf"/><Relationship Id="rId26" Type="http://schemas.openxmlformats.org/officeDocument/2006/relationships/oleObject" Target="../embeddings/oleObject138.bin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156.emf"/><Relationship Id="rId7" Type="http://schemas.openxmlformats.org/officeDocument/2006/relationships/image" Target="../media/image157.wmf"/><Relationship Id="rId12" Type="http://schemas.openxmlformats.org/officeDocument/2006/relationships/image" Target="../media/image159.wmf"/><Relationship Id="rId17" Type="http://schemas.openxmlformats.org/officeDocument/2006/relationships/oleObject" Target="../embeddings/oleObject135.bin"/><Relationship Id="rId25" Type="http://schemas.openxmlformats.org/officeDocument/2006/relationships/image" Target="../media/image153.wmf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61.wmf"/><Relationship Id="rId20" Type="http://schemas.openxmlformats.org/officeDocument/2006/relationships/image" Target="../media/image166.emf"/><Relationship Id="rId29" Type="http://schemas.openxmlformats.org/officeDocument/2006/relationships/image" Target="../media/image163.wmf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130.bin"/><Relationship Id="rId11" Type="http://schemas.openxmlformats.org/officeDocument/2006/relationships/oleObject" Target="../embeddings/oleObject132.bin"/><Relationship Id="rId24" Type="http://schemas.openxmlformats.org/officeDocument/2006/relationships/oleObject" Target="../embeddings/oleObject137.bin"/><Relationship Id="rId5" Type="http://schemas.openxmlformats.org/officeDocument/2006/relationships/image" Target="../media/image155.emf"/><Relationship Id="rId15" Type="http://schemas.openxmlformats.org/officeDocument/2006/relationships/oleObject" Target="../embeddings/oleObject134.bin"/><Relationship Id="rId23" Type="http://schemas.openxmlformats.org/officeDocument/2006/relationships/image" Target="../media/image152.wmf"/><Relationship Id="rId28" Type="http://schemas.openxmlformats.org/officeDocument/2006/relationships/oleObject" Target="../embeddings/oleObject139.bin"/><Relationship Id="rId10" Type="http://schemas.openxmlformats.org/officeDocument/2006/relationships/image" Target="../media/image165.emf"/><Relationship Id="rId19" Type="http://schemas.openxmlformats.org/officeDocument/2006/relationships/image" Target="../media/image151.emf"/><Relationship Id="rId31" Type="http://schemas.openxmlformats.org/officeDocument/2006/relationships/image" Target="../media/image164.wmf"/><Relationship Id="rId4" Type="http://schemas.openxmlformats.org/officeDocument/2006/relationships/image" Target="../media/image137.jpeg"/><Relationship Id="rId9" Type="http://schemas.openxmlformats.org/officeDocument/2006/relationships/image" Target="../media/image158.wmf"/><Relationship Id="rId14" Type="http://schemas.openxmlformats.org/officeDocument/2006/relationships/image" Target="../media/image160.wmf"/><Relationship Id="rId22" Type="http://schemas.openxmlformats.org/officeDocument/2006/relationships/oleObject" Target="../embeddings/oleObject136.bin"/><Relationship Id="rId27" Type="http://schemas.openxmlformats.org/officeDocument/2006/relationships/image" Target="../media/image154.wmf"/><Relationship Id="rId30" Type="http://schemas.openxmlformats.org/officeDocument/2006/relationships/oleObject" Target="../embeddings/oleObject140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1.bin"/><Relationship Id="rId13" Type="http://schemas.openxmlformats.org/officeDocument/2006/relationships/image" Target="../media/image161.wmf"/><Relationship Id="rId18" Type="http://schemas.openxmlformats.org/officeDocument/2006/relationships/oleObject" Target="../embeddings/oleObject145.bin"/><Relationship Id="rId26" Type="http://schemas.openxmlformats.org/officeDocument/2006/relationships/oleObject" Target="../embeddings/oleObject149.bin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168.wmf"/><Relationship Id="rId7" Type="http://schemas.openxmlformats.org/officeDocument/2006/relationships/image" Target="../media/image165.emf"/><Relationship Id="rId12" Type="http://schemas.openxmlformats.org/officeDocument/2006/relationships/oleObject" Target="../embeddings/oleObject143.bin"/><Relationship Id="rId17" Type="http://schemas.openxmlformats.org/officeDocument/2006/relationships/image" Target="../media/image166.emf"/><Relationship Id="rId25" Type="http://schemas.openxmlformats.org/officeDocument/2006/relationships/image" Target="../media/image170.wmf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51.emf"/><Relationship Id="rId20" Type="http://schemas.openxmlformats.org/officeDocument/2006/relationships/oleObject" Target="../embeddings/oleObject146.bin"/><Relationship Id="rId29" Type="http://schemas.openxmlformats.org/officeDocument/2006/relationships/image" Target="../media/image173.emf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55.emf"/><Relationship Id="rId11" Type="http://schemas.openxmlformats.org/officeDocument/2006/relationships/image" Target="../media/image160.wmf"/><Relationship Id="rId24" Type="http://schemas.openxmlformats.org/officeDocument/2006/relationships/oleObject" Target="../embeddings/oleObject148.bin"/><Relationship Id="rId5" Type="http://schemas.openxmlformats.org/officeDocument/2006/relationships/image" Target="../media/image147.emf"/><Relationship Id="rId15" Type="http://schemas.openxmlformats.org/officeDocument/2006/relationships/image" Target="../media/image162.wmf"/><Relationship Id="rId23" Type="http://schemas.openxmlformats.org/officeDocument/2006/relationships/image" Target="../media/image169.wmf"/><Relationship Id="rId28" Type="http://schemas.openxmlformats.org/officeDocument/2006/relationships/image" Target="../media/image172.emf"/><Relationship Id="rId10" Type="http://schemas.openxmlformats.org/officeDocument/2006/relationships/oleObject" Target="../embeddings/oleObject142.bin"/><Relationship Id="rId19" Type="http://schemas.openxmlformats.org/officeDocument/2006/relationships/image" Target="../media/image167.wmf"/><Relationship Id="rId4" Type="http://schemas.openxmlformats.org/officeDocument/2006/relationships/image" Target="../media/image137.jpeg"/><Relationship Id="rId9" Type="http://schemas.openxmlformats.org/officeDocument/2006/relationships/image" Target="../media/image159.wmf"/><Relationship Id="rId14" Type="http://schemas.openxmlformats.org/officeDocument/2006/relationships/oleObject" Target="../embeddings/oleObject144.bin"/><Relationship Id="rId22" Type="http://schemas.openxmlformats.org/officeDocument/2006/relationships/oleObject" Target="../embeddings/oleObject147.bin"/><Relationship Id="rId27" Type="http://schemas.openxmlformats.org/officeDocument/2006/relationships/image" Target="../media/image171.wmf"/><Relationship Id="rId30" Type="http://schemas.openxmlformats.org/officeDocument/2006/relationships/image" Target="../media/image174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0.bin"/><Relationship Id="rId13" Type="http://schemas.openxmlformats.org/officeDocument/2006/relationships/image" Target="../media/image161.wmf"/><Relationship Id="rId18" Type="http://schemas.openxmlformats.org/officeDocument/2006/relationships/oleObject" Target="../embeddings/oleObject154.bin"/><Relationship Id="rId26" Type="http://schemas.openxmlformats.org/officeDocument/2006/relationships/image" Target="../media/image174.emf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176.wmf"/><Relationship Id="rId7" Type="http://schemas.openxmlformats.org/officeDocument/2006/relationships/image" Target="../media/image165.emf"/><Relationship Id="rId12" Type="http://schemas.openxmlformats.org/officeDocument/2006/relationships/oleObject" Target="../embeddings/oleObject152.bin"/><Relationship Id="rId17" Type="http://schemas.openxmlformats.org/officeDocument/2006/relationships/image" Target="../media/image166.emf"/><Relationship Id="rId25" Type="http://schemas.openxmlformats.org/officeDocument/2006/relationships/image" Target="../media/image173.emf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51.emf"/><Relationship Id="rId20" Type="http://schemas.openxmlformats.org/officeDocument/2006/relationships/oleObject" Target="../embeddings/oleObject155.bin"/><Relationship Id="rId29" Type="http://schemas.openxmlformats.org/officeDocument/2006/relationships/oleObject" Target="../embeddings/oleObject158.bin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55.emf"/><Relationship Id="rId11" Type="http://schemas.openxmlformats.org/officeDocument/2006/relationships/image" Target="../media/image160.wmf"/><Relationship Id="rId24" Type="http://schemas.openxmlformats.org/officeDocument/2006/relationships/image" Target="../media/image172.emf"/><Relationship Id="rId32" Type="http://schemas.openxmlformats.org/officeDocument/2006/relationships/image" Target="../media/image180.wmf"/><Relationship Id="rId5" Type="http://schemas.openxmlformats.org/officeDocument/2006/relationships/image" Target="../media/image147.emf"/><Relationship Id="rId15" Type="http://schemas.openxmlformats.org/officeDocument/2006/relationships/image" Target="../media/image162.wmf"/><Relationship Id="rId23" Type="http://schemas.openxmlformats.org/officeDocument/2006/relationships/image" Target="../media/image177.wmf"/><Relationship Id="rId28" Type="http://schemas.openxmlformats.org/officeDocument/2006/relationships/image" Target="../media/image178.wmf"/><Relationship Id="rId10" Type="http://schemas.openxmlformats.org/officeDocument/2006/relationships/oleObject" Target="../embeddings/oleObject151.bin"/><Relationship Id="rId19" Type="http://schemas.openxmlformats.org/officeDocument/2006/relationships/image" Target="../media/image175.wmf"/><Relationship Id="rId31" Type="http://schemas.openxmlformats.org/officeDocument/2006/relationships/oleObject" Target="../embeddings/oleObject159.bin"/><Relationship Id="rId4" Type="http://schemas.openxmlformats.org/officeDocument/2006/relationships/image" Target="../media/image137.jpeg"/><Relationship Id="rId9" Type="http://schemas.openxmlformats.org/officeDocument/2006/relationships/image" Target="../media/image159.wmf"/><Relationship Id="rId14" Type="http://schemas.openxmlformats.org/officeDocument/2006/relationships/oleObject" Target="../embeddings/oleObject153.bin"/><Relationship Id="rId22" Type="http://schemas.openxmlformats.org/officeDocument/2006/relationships/oleObject" Target="../embeddings/oleObject156.bin"/><Relationship Id="rId27" Type="http://schemas.openxmlformats.org/officeDocument/2006/relationships/oleObject" Target="../embeddings/oleObject157.bin"/><Relationship Id="rId30" Type="http://schemas.openxmlformats.org/officeDocument/2006/relationships/image" Target="../media/image179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emf"/><Relationship Id="rId13" Type="http://schemas.openxmlformats.org/officeDocument/2006/relationships/oleObject" Target="../embeddings/oleObject161.bin"/><Relationship Id="rId18" Type="http://schemas.openxmlformats.org/officeDocument/2006/relationships/image" Target="../media/image154.wmf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182.wmf"/><Relationship Id="rId7" Type="http://schemas.openxmlformats.org/officeDocument/2006/relationships/image" Target="../media/image172.emf"/><Relationship Id="rId12" Type="http://schemas.openxmlformats.org/officeDocument/2006/relationships/image" Target="../media/image181.wmf"/><Relationship Id="rId17" Type="http://schemas.openxmlformats.org/officeDocument/2006/relationships/oleObject" Target="../embeddings/oleObject163.bin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53.wmf"/><Relationship Id="rId20" Type="http://schemas.openxmlformats.org/officeDocument/2006/relationships/oleObject" Target="../embeddings/oleObject164.bin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55.emf"/><Relationship Id="rId11" Type="http://schemas.openxmlformats.org/officeDocument/2006/relationships/oleObject" Target="../embeddings/oleObject160.bin"/><Relationship Id="rId5" Type="http://schemas.openxmlformats.org/officeDocument/2006/relationships/image" Target="../media/image147.emf"/><Relationship Id="rId15" Type="http://schemas.openxmlformats.org/officeDocument/2006/relationships/oleObject" Target="../embeddings/oleObject162.bin"/><Relationship Id="rId10" Type="http://schemas.openxmlformats.org/officeDocument/2006/relationships/image" Target="../media/image184.emf"/><Relationship Id="rId19" Type="http://schemas.openxmlformats.org/officeDocument/2006/relationships/image" Target="../media/image185.png"/><Relationship Id="rId4" Type="http://schemas.openxmlformats.org/officeDocument/2006/relationships/image" Target="../media/image137.jpeg"/><Relationship Id="rId9" Type="http://schemas.openxmlformats.org/officeDocument/2006/relationships/image" Target="../media/image183.emf"/><Relationship Id="rId14" Type="http://schemas.openxmlformats.org/officeDocument/2006/relationships/image" Target="../media/image152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emf"/><Relationship Id="rId13" Type="http://schemas.openxmlformats.org/officeDocument/2006/relationships/oleObject" Target="../embeddings/oleObject166.bin"/><Relationship Id="rId18" Type="http://schemas.openxmlformats.org/officeDocument/2006/relationships/image" Target="../media/image152.wmf"/><Relationship Id="rId26" Type="http://schemas.openxmlformats.org/officeDocument/2006/relationships/image" Target="../media/image181.wmf"/><Relationship Id="rId3" Type="http://schemas.openxmlformats.org/officeDocument/2006/relationships/notesSlide" Target="../notesSlides/notesSlide14.xml"/><Relationship Id="rId21" Type="http://schemas.openxmlformats.org/officeDocument/2006/relationships/oleObject" Target="../embeddings/oleObject170.bin"/><Relationship Id="rId7" Type="http://schemas.openxmlformats.org/officeDocument/2006/relationships/image" Target="../media/image172.emf"/><Relationship Id="rId12" Type="http://schemas.openxmlformats.org/officeDocument/2006/relationships/image" Target="../media/image186.wmf"/><Relationship Id="rId17" Type="http://schemas.openxmlformats.org/officeDocument/2006/relationships/oleObject" Target="../embeddings/oleObject168.bin"/><Relationship Id="rId25" Type="http://schemas.openxmlformats.org/officeDocument/2006/relationships/oleObject" Target="../embeddings/oleObject172.bin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88.wmf"/><Relationship Id="rId20" Type="http://schemas.openxmlformats.org/officeDocument/2006/relationships/image" Target="../media/image153.wmf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55.emf"/><Relationship Id="rId11" Type="http://schemas.openxmlformats.org/officeDocument/2006/relationships/oleObject" Target="../embeddings/oleObject165.bin"/><Relationship Id="rId24" Type="http://schemas.openxmlformats.org/officeDocument/2006/relationships/image" Target="../media/image189.wmf"/><Relationship Id="rId5" Type="http://schemas.openxmlformats.org/officeDocument/2006/relationships/image" Target="../media/image147.emf"/><Relationship Id="rId15" Type="http://schemas.openxmlformats.org/officeDocument/2006/relationships/oleObject" Target="../embeddings/oleObject167.bin"/><Relationship Id="rId23" Type="http://schemas.openxmlformats.org/officeDocument/2006/relationships/oleObject" Target="../embeddings/oleObject171.bin"/><Relationship Id="rId28" Type="http://schemas.openxmlformats.org/officeDocument/2006/relationships/image" Target="../media/image182.wmf"/><Relationship Id="rId10" Type="http://schemas.openxmlformats.org/officeDocument/2006/relationships/image" Target="../media/image184.emf"/><Relationship Id="rId19" Type="http://schemas.openxmlformats.org/officeDocument/2006/relationships/oleObject" Target="../embeddings/oleObject169.bin"/><Relationship Id="rId4" Type="http://schemas.openxmlformats.org/officeDocument/2006/relationships/image" Target="../media/image137.jpeg"/><Relationship Id="rId9" Type="http://schemas.openxmlformats.org/officeDocument/2006/relationships/image" Target="../media/image183.emf"/><Relationship Id="rId14" Type="http://schemas.openxmlformats.org/officeDocument/2006/relationships/image" Target="../media/image187.wmf"/><Relationship Id="rId22" Type="http://schemas.openxmlformats.org/officeDocument/2006/relationships/image" Target="../media/image154.wmf"/><Relationship Id="rId27" Type="http://schemas.openxmlformats.org/officeDocument/2006/relationships/oleObject" Target="../embeddings/oleObject173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emf"/><Relationship Id="rId13" Type="http://schemas.openxmlformats.org/officeDocument/2006/relationships/oleObject" Target="../embeddings/oleObject175.bin"/><Relationship Id="rId18" Type="http://schemas.openxmlformats.org/officeDocument/2006/relationships/image" Target="../media/image192.wmf"/><Relationship Id="rId26" Type="http://schemas.openxmlformats.org/officeDocument/2006/relationships/image" Target="../media/image181.wmf"/><Relationship Id="rId3" Type="http://schemas.openxmlformats.org/officeDocument/2006/relationships/notesSlide" Target="../notesSlides/notesSlide15.xml"/><Relationship Id="rId21" Type="http://schemas.openxmlformats.org/officeDocument/2006/relationships/oleObject" Target="../embeddings/oleObject179.bin"/><Relationship Id="rId7" Type="http://schemas.openxmlformats.org/officeDocument/2006/relationships/image" Target="../media/image172.emf"/><Relationship Id="rId12" Type="http://schemas.openxmlformats.org/officeDocument/2006/relationships/image" Target="../media/image187.wmf"/><Relationship Id="rId17" Type="http://schemas.openxmlformats.org/officeDocument/2006/relationships/oleObject" Target="../embeddings/oleObject177.bin"/><Relationship Id="rId25" Type="http://schemas.openxmlformats.org/officeDocument/2006/relationships/oleObject" Target="../embeddings/oleObject181.bin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91.wmf"/><Relationship Id="rId20" Type="http://schemas.openxmlformats.org/officeDocument/2006/relationships/image" Target="../media/image193.wmf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55.emf"/><Relationship Id="rId11" Type="http://schemas.openxmlformats.org/officeDocument/2006/relationships/oleObject" Target="../embeddings/oleObject174.bin"/><Relationship Id="rId24" Type="http://schemas.openxmlformats.org/officeDocument/2006/relationships/image" Target="../media/image195.wmf"/><Relationship Id="rId5" Type="http://schemas.openxmlformats.org/officeDocument/2006/relationships/image" Target="../media/image147.emf"/><Relationship Id="rId15" Type="http://schemas.openxmlformats.org/officeDocument/2006/relationships/oleObject" Target="../embeddings/oleObject176.bin"/><Relationship Id="rId23" Type="http://schemas.openxmlformats.org/officeDocument/2006/relationships/oleObject" Target="../embeddings/oleObject180.bin"/><Relationship Id="rId28" Type="http://schemas.openxmlformats.org/officeDocument/2006/relationships/image" Target="../media/image182.wmf"/><Relationship Id="rId10" Type="http://schemas.openxmlformats.org/officeDocument/2006/relationships/image" Target="../media/image184.emf"/><Relationship Id="rId19" Type="http://schemas.openxmlformats.org/officeDocument/2006/relationships/oleObject" Target="../embeddings/oleObject178.bin"/><Relationship Id="rId4" Type="http://schemas.openxmlformats.org/officeDocument/2006/relationships/image" Target="../media/image137.jpeg"/><Relationship Id="rId9" Type="http://schemas.openxmlformats.org/officeDocument/2006/relationships/image" Target="../media/image183.emf"/><Relationship Id="rId14" Type="http://schemas.openxmlformats.org/officeDocument/2006/relationships/image" Target="../media/image190.wmf"/><Relationship Id="rId22" Type="http://schemas.openxmlformats.org/officeDocument/2006/relationships/image" Target="../media/image194.wmf"/><Relationship Id="rId27" Type="http://schemas.openxmlformats.org/officeDocument/2006/relationships/oleObject" Target="../embeddings/oleObject182.bin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84.bin"/><Relationship Id="rId18" Type="http://schemas.openxmlformats.org/officeDocument/2006/relationships/image" Target="../media/image198.wmf"/><Relationship Id="rId26" Type="http://schemas.openxmlformats.org/officeDocument/2006/relationships/oleObject" Target="../embeddings/oleObject190.bin"/><Relationship Id="rId21" Type="http://schemas.openxmlformats.org/officeDocument/2006/relationships/oleObject" Target="../embeddings/oleObject188.bin"/><Relationship Id="rId34" Type="http://schemas.openxmlformats.org/officeDocument/2006/relationships/oleObject" Target="../embeddings/oleObject194.bin"/><Relationship Id="rId7" Type="http://schemas.openxmlformats.org/officeDocument/2006/relationships/image" Target="../media/image172.emf"/><Relationship Id="rId12" Type="http://schemas.openxmlformats.org/officeDocument/2006/relationships/image" Target="../media/image187.wmf"/><Relationship Id="rId17" Type="http://schemas.openxmlformats.org/officeDocument/2006/relationships/oleObject" Target="../embeddings/oleObject186.bin"/><Relationship Id="rId25" Type="http://schemas.openxmlformats.org/officeDocument/2006/relationships/image" Target="../media/image201.wmf"/><Relationship Id="rId33" Type="http://schemas.openxmlformats.org/officeDocument/2006/relationships/image" Target="../media/image203.wmf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97.wmf"/><Relationship Id="rId20" Type="http://schemas.openxmlformats.org/officeDocument/2006/relationships/image" Target="../media/image199.wmf"/><Relationship Id="rId29" Type="http://schemas.openxmlformats.org/officeDocument/2006/relationships/image" Target="../media/image182.wmf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55.emf"/><Relationship Id="rId11" Type="http://schemas.openxmlformats.org/officeDocument/2006/relationships/oleObject" Target="../embeddings/oleObject183.bin"/><Relationship Id="rId24" Type="http://schemas.openxmlformats.org/officeDocument/2006/relationships/oleObject" Target="../embeddings/oleObject189.bin"/><Relationship Id="rId32" Type="http://schemas.openxmlformats.org/officeDocument/2006/relationships/oleObject" Target="../embeddings/oleObject193.bin"/><Relationship Id="rId37" Type="http://schemas.openxmlformats.org/officeDocument/2006/relationships/image" Target="../media/image205.wmf"/><Relationship Id="rId5" Type="http://schemas.openxmlformats.org/officeDocument/2006/relationships/image" Target="../media/image147.emf"/><Relationship Id="rId15" Type="http://schemas.openxmlformats.org/officeDocument/2006/relationships/oleObject" Target="../embeddings/oleObject185.bin"/><Relationship Id="rId23" Type="http://schemas.openxmlformats.org/officeDocument/2006/relationships/image" Target="../media/image206.emf"/><Relationship Id="rId28" Type="http://schemas.openxmlformats.org/officeDocument/2006/relationships/oleObject" Target="../embeddings/oleObject191.bin"/><Relationship Id="rId36" Type="http://schemas.openxmlformats.org/officeDocument/2006/relationships/oleObject" Target="../embeddings/oleObject195.bin"/><Relationship Id="rId10" Type="http://schemas.openxmlformats.org/officeDocument/2006/relationships/image" Target="../media/image184.emf"/><Relationship Id="rId19" Type="http://schemas.openxmlformats.org/officeDocument/2006/relationships/oleObject" Target="../embeddings/oleObject187.bin"/><Relationship Id="rId31" Type="http://schemas.openxmlformats.org/officeDocument/2006/relationships/image" Target="../media/image202.wmf"/><Relationship Id="rId4" Type="http://schemas.openxmlformats.org/officeDocument/2006/relationships/image" Target="../media/image137.jpeg"/><Relationship Id="rId9" Type="http://schemas.openxmlformats.org/officeDocument/2006/relationships/image" Target="../media/image183.emf"/><Relationship Id="rId14" Type="http://schemas.openxmlformats.org/officeDocument/2006/relationships/image" Target="../media/image196.wmf"/><Relationship Id="rId22" Type="http://schemas.openxmlformats.org/officeDocument/2006/relationships/image" Target="../media/image200.wmf"/><Relationship Id="rId27" Type="http://schemas.openxmlformats.org/officeDocument/2006/relationships/image" Target="../media/image181.wmf"/><Relationship Id="rId30" Type="http://schemas.openxmlformats.org/officeDocument/2006/relationships/oleObject" Target="../embeddings/oleObject192.bin"/><Relationship Id="rId35" Type="http://schemas.openxmlformats.org/officeDocument/2006/relationships/image" Target="../media/image204.wmf"/><Relationship Id="rId8" Type="http://schemas.openxmlformats.org/officeDocument/2006/relationships/image" Target="../media/image174.emf"/><Relationship Id="rId3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5.png"/><Relationship Id="rId18" Type="http://schemas.openxmlformats.org/officeDocument/2006/relationships/image" Target="../media/image16.png"/><Relationship Id="rId26" Type="http://schemas.openxmlformats.org/officeDocument/2006/relationships/image" Target="../media/image13.wmf"/><Relationship Id="rId3" Type="http://schemas.openxmlformats.org/officeDocument/2006/relationships/notesSlide" Target="../notesSlides/notesSlide1.xml"/><Relationship Id="rId21" Type="http://schemas.openxmlformats.org/officeDocument/2006/relationships/oleObject" Target="../embeddings/oleObject8.bin"/><Relationship Id="rId7" Type="http://schemas.openxmlformats.org/officeDocument/2006/relationships/image" Target="../media/image5.wmf"/><Relationship Id="rId12" Type="http://schemas.openxmlformats.org/officeDocument/2006/relationships/image" Target="../media/image14.png"/><Relationship Id="rId17" Type="http://schemas.openxmlformats.org/officeDocument/2006/relationships/image" Target="../media/image9.wmf"/><Relationship Id="rId25" Type="http://schemas.openxmlformats.org/officeDocument/2006/relationships/oleObject" Target="../embeddings/oleObject10.bin"/><Relationship Id="rId2" Type="http://schemas.openxmlformats.org/officeDocument/2006/relationships/slideLayout" Target="../slideLayouts/slideLayout19.xml"/><Relationship Id="rId16" Type="http://schemas.openxmlformats.org/officeDocument/2006/relationships/oleObject" Target="../embeddings/oleObject6.bin"/><Relationship Id="rId20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.wmf"/><Relationship Id="rId24" Type="http://schemas.openxmlformats.org/officeDocument/2006/relationships/image" Target="../media/image12.wmf"/><Relationship Id="rId5" Type="http://schemas.openxmlformats.org/officeDocument/2006/relationships/image" Target="../media/image4.wmf"/><Relationship Id="rId15" Type="http://schemas.openxmlformats.org/officeDocument/2006/relationships/image" Target="../media/image8.wmf"/><Relationship Id="rId23" Type="http://schemas.openxmlformats.org/officeDocument/2006/relationships/oleObject" Target="../embeddings/oleObject9.bin"/><Relationship Id="rId10" Type="http://schemas.openxmlformats.org/officeDocument/2006/relationships/oleObject" Target="../embeddings/oleObject4.bin"/><Relationship Id="rId19" Type="http://schemas.openxmlformats.org/officeDocument/2006/relationships/oleObject" Target="../embeddings/oleObject7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wmf"/><Relationship Id="rId14" Type="http://schemas.openxmlformats.org/officeDocument/2006/relationships/oleObject" Target="../embeddings/oleObject5.bin"/><Relationship Id="rId22" Type="http://schemas.openxmlformats.org/officeDocument/2006/relationships/image" Target="../media/image11.wmf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7.wmf"/><Relationship Id="rId18" Type="http://schemas.openxmlformats.org/officeDocument/2006/relationships/oleObject" Target="../embeddings/oleObject199.bin"/><Relationship Id="rId26" Type="http://schemas.openxmlformats.org/officeDocument/2006/relationships/image" Target="../media/image211.wmf"/><Relationship Id="rId39" Type="http://schemas.openxmlformats.org/officeDocument/2006/relationships/oleObject" Target="../embeddings/oleObject209.bin"/><Relationship Id="rId21" Type="http://schemas.openxmlformats.org/officeDocument/2006/relationships/oleObject" Target="../embeddings/oleObject200.bin"/><Relationship Id="rId34" Type="http://schemas.openxmlformats.org/officeDocument/2006/relationships/image" Target="../media/image215.wmf"/><Relationship Id="rId42" Type="http://schemas.openxmlformats.org/officeDocument/2006/relationships/image" Target="../media/image219.wmf"/><Relationship Id="rId7" Type="http://schemas.openxmlformats.org/officeDocument/2006/relationships/image" Target="../media/image172.emf"/><Relationship Id="rId2" Type="http://schemas.openxmlformats.org/officeDocument/2006/relationships/slideLayout" Target="../slideLayouts/slideLayout18.xml"/><Relationship Id="rId16" Type="http://schemas.openxmlformats.org/officeDocument/2006/relationships/oleObject" Target="../embeddings/oleObject198.bin"/><Relationship Id="rId20" Type="http://schemas.openxmlformats.org/officeDocument/2006/relationships/image" Target="../media/image223.emf"/><Relationship Id="rId29" Type="http://schemas.openxmlformats.org/officeDocument/2006/relationships/oleObject" Target="../embeddings/oleObject204.bin"/><Relationship Id="rId41" Type="http://schemas.openxmlformats.org/officeDocument/2006/relationships/oleObject" Target="../embeddings/oleObject210.bin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55.emf"/><Relationship Id="rId11" Type="http://schemas.openxmlformats.org/officeDocument/2006/relationships/image" Target="../media/image222.emf"/><Relationship Id="rId24" Type="http://schemas.openxmlformats.org/officeDocument/2006/relationships/image" Target="../media/image182.wmf"/><Relationship Id="rId32" Type="http://schemas.openxmlformats.org/officeDocument/2006/relationships/image" Target="../media/image214.wmf"/><Relationship Id="rId37" Type="http://schemas.openxmlformats.org/officeDocument/2006/relationships/oleObject" Target="../embeddings/oleObject208.bin"/><Relationship Id="rId40" Type="http://schemas.openxmlformats.org/officeDocument/2006/relationships/image" Target="../media/image218.wmf"/><Relationship Id="rId5" Type="http://schemas.openxmlformats.org/officeDocument/2006/relationships/image" Target="../media/image147.emf"/><Relationship Id="rId15" Type="http://schemas.openxmlformats.org/officeDocument/2006/relationships/image" Target="../media/image208.wmf"/><Relationship Id="rId23" Type="http://schemas.openxmlformats.org/officeDocument/2006/relationships/oleObject" Target="../embeddings/oleObject201.bin"/><Relationship Id="rId28" Type="http://schemas.openxmlformats.org/officeDocument/2006/relationships/image" Target="../media/image212.wmf"/><Relationship Id="rId36" Type="http://schemas.openxmlformats.org/officeDocument/2006/relationships/image" Target="../media/image216.wmf"/><Relationship Id="rId10" Type="http://schemas.openxmlformats.org/officeDocument/2006/relationships/image" Target="../media/image221.emf"/><Relationship Id="rId19" Type="http://schemas.openxmlformats.org/officeDocument/2006/relationships/image" Target="../media/image210.wmf"/><Relationship Id="rId31" Type="http://schemas.openxmlformats.org/officeDocument/2006/relationships/oleObject" Target="../embeddings/oleObject205.bin"/><Relationship Id="rId44" Type="http://schemas.openxmlformats.org/officeDocument/2006/relationships/image" Target="../media/image220.wmf"/><Relationship Id="rId4" Type="http://schemas.openxmlformats.org/officeDocument/2006/relationships/image" Target="../media/image137.jpeg"/><Relationship Id="rId9" Type="http://schemas.openxmlformats.org/officeDocument/2006/relationships/image" Target="../media/image183.emf"/><Relationship Id="rId14" Type="http://schemas.openxmlformats.org/officeDocument/2006/relationships/oleObject" Target="../embeddings/oleObject197.bin"/><Relationship Id="rId22" Type="http://schemas.openxmlformats.org/officeDocument/2006/relationships/image" Target="../media/image181.wmf"/><Relationship Id="rId27" Type="http://schemas.openxmlformats.org/officeDocument/2006/relationships/oleObject" Target="../embeddings/oleObject203.bin"/><Relationship Id="rId30" Type="http://schemas.openxmlformats.org/officeDocument/2006/relationships/image" Target="../media/image213.wmf"/><Relationship Id="rId35" Type="http://schemas.openxmlformats.org/officeDocument/2006/relationships/oleObject" Target="../embeddings/oleObject207.bin"/><Relationship Id="rId43" Type="http://schemas.openxmlformats.org/officeDocument/2006/relationships/oleObject" Target="../embeddings/oleObject211.bin"/><Relationship Id="rId8" Type="http://schemas.openxmlformats.org/officeDocument/2006/relationships/image" Target="../media/image174.emf"/><Relationship Id="rId3" Type="http://schemas.openxmlformats.org/officeDocument/2006/relationships/notesSlide" Target="../notesSlides/notesSlide17.xml"/><Relationship Id="rId12" Type="http://schemas.openxmlformats.org/officeDocument/2006/relationships/oleObject" Target="../embeddings/oleObject196.bin"/><Relationship Id="rId17" Type="http://schemas.openxmlformats.org/officeDocument/2006/relationships/image" Target="../media/image209.wmf"/><Relationship Id="rId25" Type="http://schemas.openxmlformats.org/officeDocument/2006/relationships/oleObject" Target="../embeddings/oleObject202.bin"/><Relationship Id="rId33" Type="http://schemas.openxmlformats.org/officeDocument/2006/relationships/oleObject" Target="../embeddings/oleObject206.bin"/><Relationship Id="rId38" Type="http://schemas.openxmlformats.org/officeDocument/2006/relationships/image" Target="../media/image217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37.jpeg"/><Relationship Id="rId7" Type="http://schemas.openxmlformats.org/officeDocument/2006/relationships/image" Target="../media/image225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213.bin"/><Relationship Id="rId5" Type="http://schemas.openxmlformats.org/officeDocument/2006/relationships/image" Target="../media/image224.wmf"/><Relationship Id="rId4" Type="http://schemas.openxmlformats.org/officeDocument/2006/relationships/oleObject" Target="../embeddings/oleObject21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26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9.png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25.wmf"/><Relationship Id="rId20" Type="http://schemas.openxmlformats.org/officeDocument/2006/relationships/image" Target="../media/image27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wmf"/><Relationship Id="rId11" Type="http://schemas.openxmlformats.org/officeDocument/2006/relationships/image" Target="../media/image28.png"/><Relationship Id="rId5" Type="http://schemas.openxmlformats.org/officeDocument/2006/relationships/oleObject" Target="../embeddings/oleObject15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3.wmf"/><Relationship Id="rId19" Type="http://schemas.openxmlformats.org/officeDocument/2006/relationships/oleObject" Target="../embeddings/oleObject21.bin"/><Relationship Id="rId4" Type="http://schemas.openxmlformats.org/officeDocument/2006/relationships/image" Target="../media/image20.w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2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image" Target="../media/image43.png"/><Relationship Id="rId18" Type="http://schemas.openxmlformats.org/officeDocument/2006/relationships/oleObject" Target="../embeddings/oleObject32.bin"/><Relationship Id="rId3" Type="http://schemas.openxmlformats.org/officeDocument/2006/relationships/notesSlide" Target="../notesSlides/notesSlide2.xml"/><Relationship Id="rId21" Type="http://schemas.openxmlformats.org/officeDocument/2006/relationships/oleObject" Target="../embeddings/oleObject33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37.wmf"/><Relationship Id="rId17" Type="http://schemas.openxmlformats.org/officeDocument/2006/relationships/image" Target="../media/image39.wmf"/><Relationship Id="rId2" Type="http://schemas.openxmlformats.org/officeDocument/2006/relationships/slideLayout" Target="../slideLayouts/slideLayout19.xml"/><Relationship Id="rId16" Type="http://schemas.openxmlformats.org/officeDocument/2006/relationships/oleObject" Target="../embeddings/oleObject31.bin"/><Relationship Id="rId20" Type="http://schemas.openxmlformats.org/officeDocument/2006/relationships/image" Target="../media/image44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5" Type="http://schemas.openxmlformats.org/officeDocument/2006/relationships/image" Target="../media/image38.wmf"/><Relationship Id="rId10" Type="http://schemas.openxmlformats.org/officeDocument/2006/relationships/image" Target="../media/image36.wmf"/><Relationship Id="rId19" Type="http://schemas.openxmlformats.org/officeDocument/2006/relationships/image" Target="../media/image40.wmf"/><Relationship Id="rId4" Type="http://schemas.openxmlformats.org/officeDocument/2006/relationships/image" Target="../media/image42.png"/><Relationship Id="rId9" Type="http://schemas.openxmlformats.org/officeDocument/2006/relationships/oleObject" Target="../embeddings/oleObject28.bin"/><Relationship Id="rId14" Type="http://schemas.openxmlformats.org/officeDocument/2006/relationships/oleObject" Target="../embeddings/oleObject30.bin"/><Relationship Id="rId22" Type="http://schemas.openxmlformats.org/officeDocument/2006/relationships/image" Target="../media/image4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48.wmf"/><Relationship Id="rId18" Type="http://schemas.openxmlformats.org/officeDocument/2006/relationships/oleObject" Target="../embeddings/oleObject40.bin"/><Relationship Id="rId3" Type="http://schemas.openxmlformats.org/officeDocument/2006/relationships/notesSlide" Target="../notesSlides/notesSlide3.xml"/><Relationship Id="rId21" Type="http://schemas.openxmlformats.org/officeDocument/2006/relationships/oleObject" Target="../embeddings/oleObject42.bin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37.bin"/><Relationship Id="rId17" Type="http://schemas.openxmlformats.org/officeDocument/2006/relationships/image" Target="../media/image50.wmf"/><Relationship Id="rId2" Type="http://schemas.openxmlformats.org/officeDocument/2006/relationships/slideLayout" Target="../slideLayouts/slideLayout19.xml"/><Relationship Id="rId16" Type="http://schemas.openxmlformats.org/officeDocument/2006/relationships/oleObject" Target="../embeddings/oleObject39.bin"/><Relationship Id="rId20" Type="http://schemas.openxmlformats.org/officeDocument/2006/relationships/image" Target="../media/image51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47.wmf"/><Relationship Id="rId24" Type="http://schemas.openxmlformats.org/officeDocument/2006/relationships/image" Target="../media/image53.wmf"/><Relationship Id="rId5" Type="http://schemas.openxmlformats.org/officeDocument/2006/relationships/image" Target="../media/image55.png"/><Relationship Id="rId15" Type="http://schemas.openxmlformats.org/officeDocument/2006/relationships/image" Target="../media/image49.wmf"/><Relationship Id="rId23" Type="http://schemas.openxmlformats.org/officeDocument/2006/relationships/oleObject" Target="../embeddings/oleObject43.bin"/><Relationship Id="rId10" Type="http://schemas.openxmlformats.org/officeDocument/2006/relationships/oleObject" Target="../embeddings/oleObject36.bin"/><Relationship Id="rId19" Type="http://schemas.openxmlformats.org/officeDocument/2006/relationships/oleObject" Target="../embeddings/oleObject41.bin"/><Relationship Id="rId4" Type="http://schemas.openxmlformats.org/officeDocument/2006/relationships/image" Target="../media/image54.png"/><Relationship Id="rId9" Type="http://schemas.openxmlformats.org/officeDocument/2006/relationships/image" Target="../media/image46.wmf"/><Relationship Id="rId14" Type="http://schemas.openxmlformats.org/officeDocument/2006/relationships/oleObject" Target="../embeddings/oleObject38.bin"/><Relationship Id="rId22" Type="http://schemas.openxmlformats.org/officeDocument/2006/relationships/image" Target="../media/image5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18" y="1"/>
            <a:ext cx="9110382" cy="6179298"/>
          </a:xfrm>
          <a:prstGeom prst="rect">
            <a:avLst/>
          </a:prstGeom>
        </p:spPr>
      </p:pic>
      <p:sp>
        <p:nvSpPr>
          <p:cNvPr id="5" name="Text Box 6"/>
          <p:cNvSpPr txBox="1"/>
          <p:nvPr/>
        </p:nvSpPr>
        <p:spPr>
          <a:xfrm>
            <a:off x="33618" y="6179298"/>
            <a:ext cx="912158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 smtClean="0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sz="3200" b="1" dirty="0" smtClean="0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n/>
              <a:solidFill>
                <a:schemeClr val="accent6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325154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1913" y="-61446"/>
            <a:ext cx="4572000" cy="5847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CUỐI NĂM</a:t>
            </a:r>
          </a:p>
        </p:txBody>
      </p:sp>
      <p:graphicFrame>
        <p:nvGraphicFramePr>
          <p:cNvPr id="21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1561463" y="5895145"/>
          <a:ext cx="1445516" cy="830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4" name="Equation" r:id="rId3" imgW="685800" imgH="393700" progId="Equation.DSMT4">
                  <p:embed/>
                </p:oleObj>
              </mc:Choice>
              <mc:Fallback>
                <p:oleObj name="Equation" r:id="rId3" imgW="685800" imgH="393700" progId="Equation.DSMT4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1463" y="5895145"/>
                        <a:ext cx="1445516" cy="830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76907" y="4994639"/>
            <a:ext cx="4951997" cy="15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BAC</a:t>
            </a:r>
            <a:endParaRPr lang="en-US" alt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3" panose="05040102010807070707" pitchFamily="18" charset="2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AE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là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phân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giác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ngoài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của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góc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BAx</a:t>
            </a:r>
            <a:endParaRPr lang="en-US" alt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3" panose="05040102010807070707" pitchFamily="18" charset="2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</a:t>
            </a:r>
            <a:r>
              <a:rPr lang="en-US" alt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…………………………</a:t>
            </a:r>
            <a:endParaRPr lang="en-US" alt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graphicFrame>
        <p:nvGraphicFramePr>
          <p:cNvPr id="23" name="Object 13"/>
          <p:cNvGraphicFramePr>
            <a:graphicFrameLocks noChangeAspect="1"/>
          </p:cNvGraphicFramePr>
          <p:nvPr/>
        </p:nvGraphicFramePr>
        <p:xfrm>
          <a:off x="3542663" y="5895145"/>
          <a:ext cx="844097" cy="844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5" name="Equation" r:id="rId5" imgW="393700" imgH="393700" progId="Equation.DSMT4">
                  <p:embed/>
                </p:oleObj>
              </mc:Choice>
              <mc:Fallback>
                <p:oleObj name="Equation" r:id="rId5" imgW="393700" imgH="3937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2663" y="5895145"/>
                        <a:ext cx="844097" cy="8440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11"/>
          <p:cNvGrpSpPr/>
          <p:nvPr/>
        </p:nvGrpSpPr>
        <p:grpSpPr bwMode="auto">
          <a:xfrm>
            <a:off x="5334000" y="3505200"/>
            <a:ext cx="3412035" cy="1718129"/>
            <a:chOff x="960" y="672"/>
            <a:chExt cx="4224" cy="2256"/>
          </a:xfrm>
        </p:grpSpPr>
        <p:sp>
          <p:nvSpPr>
            <p:cNvPr id="27" name="Line 8"/>
            <p:cNvSpPr>
              <a:spLocks noChangeShapeType="1"/>
            </p:cNvSpPr>
            <p:nvPr/>
          </p:nvSpPr>
          <p:spPr bwMode="auto">
            <a:xfrm flipV="1">
              <a:off x="1920" y="1344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" name="Group 10"/>
            <p:cNvGrpSpPr/>
            <p:nvPr/>
          </p:nvGrpSpPr>
          <p:grpSpPr bwMode="auto">
            <a:xfrm>
              <a:off x="960" y="672"/>
              <a:ext cx="4224" cy="2256"/>
              <a:chOff x="960" y="672"/>
              <a:chExt cx="4224" cy="2256"/>
            </a:xfrm>
          </p:grpSpPr>
          <p:pic>
            <p:nvPicPr>
              <p:cNvPr id="29" name="Picture 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672"/>
                <a:ext cx="4224" cy="2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Line 9"/>
              <p:cNvSpPr>
                <a:spLocks noChangeShapeType="1"/>
              </p:cNvSpPr>
              <p:nvPr/>
            </p:nvSpPr>
            <p:spPr bwMode="auto">
              <a:xfrm flipV="1">
                <a:off x="2304" y="1584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-16966" y="1646529"/>
            <a:ext cx="4419600" cy="620713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Định lý Talet thuận và đảo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55606" y="949595"/>
            <a:ext cx="4391025" cy="581025"/>
          </a:xfrm>
          <a:prstGeom prst="rect">
            <a:avLst/>
          </a:prstGeom>
          <a:solidFill>
            <a:srgbClr val="FFFFCC"/>
          </a:solidFill>
          <a:ln w="57150">
            <a:solidFill>
              <a:srgbClr val="FF000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Đọan thẳng tỉ lệ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6200" y="2383151"/>
            <a:ext cx="5486400" cy="620713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8"/>
          <p:cNvSpPr txBox="1">
            <a:spLocks noChangeArrowheads="1"/>
          </p:cNvSpPr>
          <p:nvPr/>
        </p:nvSpPr>
        <p:spPr bwMode="auto">
          <a:xfrm>
            <a:off x="381000" y="688521"/>
            <a:ext cx="8763000" cy="49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                                                     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a/  30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b/  50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c/   100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Lamsymbol"/>
              </a:rPr>
              <a:t>Δ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A;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Lamsymbol"/>
              </a:rPr>
              <a:t>Δ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MNP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M;                     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a/                                   b/                                 c/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Lamsymbol"/>
              </a:rPr>
              <a:t>Δ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MNP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Lamsymbol"/>
              </a:rPr>
              <a:t>Δ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spcAft>
                <a:spcPts val="900"/>
              </a:spcAft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a/   1/9      	     b/   1/3                  c/   9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/>
              </a:rPr>
              <a:t>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AB= 2cm; BC= 4cm; AC= 5cm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/>
              </a:rPr>
              <a:t>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FDE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DE= 6cm;  DF = 15cm; EF = 12cm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a/  	                             b/                                c/</a:t>
            </a:r>
          </a:p>
        </p:txBody>
      </p:sp>
      <p:graphicFrame>
        <p:nvGraphicFramePr>
          <p:cNvPr id="36867" name="Object 2"/>
          <p:cNvGraphicFramePr>
            <a:graphicFrameLocks noChangeAspect="1"/>
          </p:cNvGraphicFramePr>
          <p:nvPr/>
        </p:nvGraphicFramePr>
        <p:xfrm>
          <a:off x="1155347" y="5233899"/>
          <a:ext cx="2129358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4" name="Equation" r:id="rId3" imgW="1028065" imgH="177800" progId="Equation.DSMT4">
                  <p:embed/>
                </p:oleObj>
              </mc:Choice>
              <mc:Fallback>
                <p:oleObj name="Equation" r:id="rId3" imgW="1028065" imgH="177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347" y="5233899"/>
                        <a:ext cx="2129358" cy="27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Object 3"/>
          <p:cNvGraphicFramePr>
            <a:graphicFrameLocks noChangeAspect="1"/>
          </p:cNvGraphicFramePr>
          <p:nvPr/>
        </p:nvGraphicFramePr>
        <p:xfrm>
          <a:off x="1944416" y="746096"/>
          <a:ext cx="5468797" cy="379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5" name="Equation" r:id="rId5" imgW="2692400" imgH="254000" progId="Equation.DSMT4">
                  <p:embed/>
                </p:oleObj>
              </mc:Choice>
              <mc:Fallback>
                <p:oleObj name="Equation" r:id="rId5" imgW="2692400" imgH="254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4416" y="746096"/>
                        <a:ext cx="5468797" cy="3798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Object 4"/>
          <p:cNvGraphicFramePr>
            <a:graphicFrameLocks noChangeAspect="1"/>
          </p:cNvGraphicFramePr>
          <p:nvPr/>
        </p:nvGraphicFramePr>
        <p:xfrm>
          <a:off x="6510523" y="1828245"/>
          <a:ext cx="2090584" cy="379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6" name="Equation" r:id="rId7" imgW="1028065" imgH="254000" progId="Equation.DSMT4">
                  <p:embed/>
                </p:oleObj>
              </mc:Choice>
              <mc:Fallback>
                <p:oleObj name="Equation" r:id="rId7" imgW="1028065" imgH="2540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0523" y="1828245"/>
                        <a:ext cx="2090584" cy="3798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0" name="Object 5"/>
          <p:cNvGraphicFramePr>
            <a:graphicFrameLocks noChangeAspect="1"/>
          </p:cNvGraphicFramePr>
          <p:nvPr/>
        </p:nvGraphicFramePr>
        <p:xfrm>
          <a:off x="949330" y="2488407"/>
          <a:ext cx="2269914" cy="303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7" name="Equation" r:id="rId9" imgW="1116965" imgH="203200" progId="Equation.DSMT4">
                  <p:embed/>
                </p:oleObj>
              </mc:Choice>
              <mc:Fallback>
                <p:oleObj name="Equation" r:id="rId9" imgW="1116965" imgH="203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330" y="2488407"/>
                        <a:ext cx="2269914" cy="3036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1" name="Object 5"/>
          <p:cNvGraphicFramePr>
            <a:graphicFrameLocks noChangeAspect="1"/>
          </p:cNvGraphicFramePr>
          <p:nvPr/>
        </p:nvGraphicFramePr>
        <p:xfrm>
          <a:off x="3973258" y="2488407"/>
          <a:ext cx="2269914" cy="303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8" name="Equation" r:id="rId11" imgW="1116965" imgH="203200" progId="Equation.DSMT4">
                  <p:embed/>
                </p:oleObj>
              </mc:Choice>
              <mc:Fallback>
                <p:oleObj name="Equation" r:id="rId11" imgW="1116965" imgH="203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3258" y="2488407"/>
                        <a:ext cx="2269914" cy="3036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2" name="Object 5"/>
          <p:cNvGraphicFramePr>
            <a:graphicFrameLocks noChangeAspect="1"/>
          </p:cNvGraphicFramePr>
          <p:nvPr/>
        </p:nvGraphicFramePr>
        <p:xfrm>
          <a:off x="6630223" y="2428915"/>
          <a:ext cx="2208977" cy="267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9" name="Equation" r:id="rId13" imgW="1078865" imgH="177800" progId="Equation.DSMT4">
                  <p:embed/>
                </p:oleObj>
              </mc:Choice>
              <mc:Fallback>
                <p:oleObj name="Equation" r:id="rId13" imgW="1078865" imgH="177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0223" y="2428915"/>
                        <a:ext cx="2208977" cy="267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3" name="Object 8"/>
          <p:cNvGraphicFramePr>
            <a:graphicFrameLocks noChangeAspect="1"/>
          </p:cNvGraphicFramePr>
          <p:nvPr/>
        </p:nvGraphicFramePr>
        <p:xfrm>
          <a:off x="1405492" y="3006623"/>
          <a:ext cx="2218216" cy="303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0" name="Equation" r:id="rId15" imgW="1091565" imgH="203200" progId="Equation.DSMT4">
                  <p:embed/>
                </p:oleObj>
              </mc:Choice>
              <mc:Fallback>
                <p:oleObj name="Equation" r:id="rId15" imgW="1091565" imgH="2032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5492" y="3006623"/>
                        <a:ext cx="2218216" cy="3036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4" name="Object 2"/>
          <p:cNvGraphicFramePr>
            <a:graphicFrameLocks noChangeAspect="1"/>
          </p:cNvGraphicFramePr>
          <p:nvPr/>
        </p:nvGraphicFramePr>
        <p:xfrm>
          <a:off x="4059052" y="5226690"/>
          <a:ext cx="2129358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1" name="Equation" r:id="rId17" imgW="1028065" imgH="177800" progId="Equation.DSMT4">
                  <p:embed/>
                </p:oleObj>
              </mc:Choice>
              <mc:Fallback>
                <p:oleObj name="Equation" r:id="rId17" imgW="1028065" imgH="177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9052" y="5226690"/>
                        <a:ext cx="2129358" cy="27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5" name="Object 2"/>
          <p:cNvGraphicFramePr>
            <a:graphicFrameLocks noChangeAspect="1"/>
          </p:cNvGraphicFramePr>
          <p:nvPr/>
        </p:nvGraphicFramePr>
        <p:xfrm>
          <a:off x="6558369" y="5233899"/>
          <a:ext cx="2129358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2" name="Equation" r:id="rId19" imgW="1028065" imgH="177800" progId="Equation.DSMT4">
                  <p:embed/>
                </p:oleObj>
              </mc:Choice>
              <mc:Fallback>
                <p:oleObj name="Equation" r:id="rId19" imgW="1028065" imgH="177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8369" y="5233899"/>
                        <a:ext cx="2129358" cy="27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/>
          <p:cNvSpPr/>
          <p:nvPr/>
        </p:nvSpPr>
        <p:spPr>
          <a:xfrm>
            <a:off x="5731807" y="1278675"/>
            <a:ext cx="542841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4" name="Oval 13"/>
          <p:cNvSpPr/>
          <p:nvPr/>
        </p:nvSpPr>
        <p:spPr>
          <a:xfrm>
            <a:off x="3430417" y="2403064"/>
            <a:ext cx="542841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5" name="Oval 14"/>
          <p:cNvSpPr/>
          <p:nvPr/>
        </p:nvSpPr>
        <p:spPr>
          <a:xfrm>
            <a:off x="1155347" y="3810126"/>
            <a:ext cx="542841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6" name="Oval 15"/>
          <p:cNvSpPr/>
          <p:nvPr/>
        </p:nvSpPr>
        <p:spPr>
          <a:xfrm>
            <a:off x="6124220" y="5162396"/>
            <a:ext cx="542841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"/>
          <p:cNvGrpSpPr/>
          <p:nvPr/>
        </p:nvGrpSpPr>
        <p:grpSpPr bwMode="auto">
          <a:xfrm>
            <a:off x="5159613" y="1233054"/>
            <a:ext cx="4313975" cy="2261755"/>
            <a:chOff x="2594" y="394"/>
            <a:chExt cx="3504" cy="1931"/>
          </a:xfrm>
        </p:grpSpPr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>
              <a:off x="2803" y="664"/>
              <a:ext cx="1216" cy="1466"/>
            </a:xfrm>
            <a:prstGeom prst="triangle">
              <a:avLst>
                <a:gd name="adj" fmla="val 18866"/>
              </a:avLst>
            </a:prstGeom>
            <a:noFill/>
            <a:ln w="38100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" name="AutoShape 7"/>
            <p:cNvSpPr>
              <a:spLocks noChangeArrowheads="1"/>
            </p:cNvSpPr>
            <p:nvPr/>
          </p:nvSpPr>
          <p:spPr bwMode="auto">
            <a:xfrm>
              <a:off x="4742" y="1177"/>
              <a:ext cx="743" cy="953"/>
            </a:xfrm>
            <a:prstGeom prst="triangle">
              <a:avLst>
                <a:gd name="adj" fmla="val 18866"/>
              </a:avLst>
            </a:prstGeom>
            <a:noFill/>
            <a:ln w="38100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2827" y="394"/>
              <a:ext cx="67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.VnBlack" panose="020B7200000000000000" pitchFamily="34" charset="0"/>
                </a:rPr>
                <a:t>A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4687" y="960"/>
              <a:ext cx="6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.VnBlack" panose="020B7200000000000000" pitchFamily="34" charset="0"/>
                </a:rPr>
                <a:t>A’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2594" y="2074"/>
              <a:ext cx="47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.VnBlack" panose="020B7200000000000000" pitchFamily="34" charset="0"/>
                </a:rPr>
                <a:t>B</a:t>
              </a: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3936" y="2074"/>
              <a:ext cx="6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.VnBlack" panose="020B7200000000000000" pitchFamily="34" charset="0"/>
                </a:rPr>
                <a:t>C</a:t>
              </a: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529" y="2064"/>
              <a:ext cx="67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.VnBlack" panose="020B7200000000000000" pitchFamily="34" charset="0"/>
                </a:rPr>
                <a:t>B’</a:t>
              </a: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5422" y="2064"/>
              <a:ext cx="6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.VnBlack" panose="020B7200000000000000" pitchFamily="34" charset="0"/>
                </a:rPr>
                <a:t>C’</a:t>
              </a:r>
            </a:p>
          </p:txBody>
        </p:sp>
      </p:grp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44038" y="2549293"/>
            <a:ext cx="3810000" cy="7080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55377" y="3185676"/>
            <a:ext cx="2212975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31" name="Object 51"/>
          <p:cNvGraphicFramePr>
            <a:graphicFrameLocks noChangeAspect="1"/>
          </p:cNvGraphicFramePr>
          <p:nvPr/>
        </p:nvGraphicFramePr>
        <p:xfrm>
          <a:off x="7188881" y="3818278"/>
          <a:ext cx="857398" cy="50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3" name="Equation" r:id="rId3" imgW="494665" imgH="254000" progId="Equation.DSMT4">
                  <p:embed/>
                </p:oleObj>
              </mc:Choice>
              <mc:Fallback>
                <p:oleObj name="Equation" r:id="rId3" imgW="494665" imgH="254000" progId="Equation.DSMT4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8881" y="3818278"/>
                        <a:ext cx="857398" cy="505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6"/>
          <p:cNvGraphicFramePr>
            <a:graphicFrameLocks noChangeAspect="1"/>
          </p:cNvGraphicFramePr>
          <p:nvPr/>
        </p:nvGraphicFramePr>
        <p:xfrm>
          <a:off x="4884948" y="4305179"/>
          <a:ext cx="796451" cy="789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4" name="Equation" r:id="rId5" imgW="381000" imgH="393700" progId="Equation.DSMT4">
                  <p:embed/>
                </p:oleObj>
              </mc:Choice>
              <mc:Fallback>
                <p:oleObj name="Equation" r:id="rId5" imgW="381000" imgH="393700" progId="Equation.DSMT4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4948" y="4305179"/>
                        <a:ext cx="796451" cy="7895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1"/>
          <p:cNvGraphicFramePr>
            <a:graphicFrameLocks noChangeAspect="1"/>
          </p:cNvGraphicFramePr>
          <p:nvPr/>
        </p:nvGraphicFramePr>
        <p:xfrm>
          <a:off x="5780922" y="4233571"/>
          <a:ext cx="1308436" cy="952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5" name="Equation" r:id="rId7" imgW="495300" imgH="393700" progId="Equation.DSMT4">
                  <p:embed/>
                </p:oleObj>
              </mc:Choice>
              <mc:Fallback>
                <p:oleObj name="Equation" r:id="rId7" imgW="495300" imgH="393700" progId="Equation.DSMT4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0922" y="4233571"/>
                        <a:ext cx="1308436" cy="9528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2"/>
          <p:cNvGraphicFramePr>
            <a:graphicFrameLocks noChangeAspect="1"/>
          </p:cNvGraphicFramePr>
          <p:nvPr/>
        </p:nvGraphicFramePr>
        <p:xfrm>
          <a:off x="7139727" y="4323615"/>
          <a:ext cx="1018941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6" name="Equation" r:id="rId9" imgW="495300" imgH="393700" progId="Equation.DSMT4">
                  <p:embed/>
                </p:oleObj>
              </mc:Choice>
              <mc:Fallback>
                <p:oleObj name="Equation" r:id="rId9" imgW="495300" imgH="393700" progId="Equation.DSMT4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9727" y="4323615"/>
                        <a:ext cx="1018941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" name="Group 73"/>
          <p:cNvGrpSpPr/>
          <p:nvPr/>
        </p:nvGrpSpPr>
        <p:grpSpPr bwMode="auto">
          <a:xfrm>
            <a:off x="90184" y="3539590"/>
            <a:ext cx="9144000" cy="1593850"/>
            <a:chOff x="0" y="2928"/>
            <a:chExt cx="5760" cy="1004"/>
          </a:xfrm>
        </p:grpSpPr>
        <p:grpSp>
          <p:nvGrpSpPr>
            <p:cNvPr id="51" name="Group 72"/>
            <p:cNvGrpSpPr/>
            <p:nvPr/>
          </p:nvGrpSpPr>
          <p:grpSpPr bwMode="auto">
            <a:xfrm>
              <a:off x="0" y="3264"/>
              <a:ext cx="2175" cy="381"/>
              <a:chOff x="-65" y="3312"/>
              <a:chExt cx="2175" cy="381"/>
            </a:xfrm>
          </p:grpSpPr>
          <p:sp>
            <p:nvSpPr>
              <p:cNvPr id="60" name="Text Box 43"/>
              <p:cNvSpPr txBox="1">
                <a:spLocks noChangeArrowheads="1"/>
              </p:cNvSpPr>
              <p:nvPr/>
            </p:nvSpPr>
            <p:spPr bwMode="auto">
              <a:xfrm rot="16200000">
                <a:off x="835" y="3349"/>
                <a:ext cx="269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>
                    <a:latin typeface=".VnBlack" panose="020B7200000000000000" pitchFamily="34" charset="0"/>
                  </a:rPr>
                  <a:t>S</a:t>
                </a:r>
              </a:p>
            </p:txBody>
          </p:sp>
          <p:graphicFrame>
            <p:nvGraphicFramePr>
              <p:cNvPr id="61" name="Object 44"/>
              <p:cNvGraphicFramePr>
                <a:graphicFrameLocks noChangeAspect="1"/>
              </p:cNvGraphicFramePr>
              <p:nvPr/>
            </p:nvGraphicFramePr>
            <p:xfrm>
              <a:off x="-65" y="3312"/>
              <a:ext cx="2175" cy="3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957" name="Equation" r:id="rId11" imgW="1384300" imgH="228600" progId="Equation.DSMT4">
                      <p:embed/>
                    </p:oleObj>
                  </mc:Choice>
                  <mc:Fallback>
                    <p:oleObj name="Equation" r:id="rId11" imgW="1384300" imgH="228600" progId="Equation.DSMT4">
                      <p:embed/>
                      <p:pic>
                        <p:nvPicPr>
                          <p:cNvPr id="0" name="Object 4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65" y="3312"/>
                            <a:ext cx="2175" cy="3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2" name="Group 65"/>
            <p:cNvGrpSpPr>
              <a:grpSpLocks noChangeAspect="1"/>
            </p:cNvGrpSpPr>
            <p:nvPr/>
          </p:nvGrpSpPr>
          <p:grpSpPr bwMode="auto">
            <a:xfrm>
              <a:off x="2455" y="2928"/>
              <a:ext cx="3305" cy="1004"/>
              <a:chOff x="2466" y="3271"/>
              <a:chExt cx="3294" cy="1001"/>
            </a:xfrm>
          </p:grpSpPr>
          <p:sp>
            <p:nvSpPr>
              <p:cNvPr id="53" name="AutoShape 64"/>
              <p:cNvSpPr>
                <a:spLocks noChangeAspect="1" noChangeArrowheads="1" noTextEdit="1"/>
              </p:cNvSpPr>
              <p:nvPr/>
            </p:nvSpPr>
            <p:spPr bwMode="auto">
              <a:xfrm>
                <a:off x="2507" y="3271"/>
                <a:ext cx="3253" cy="1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54" name="Rectangle 66"/>
              <p:cNvSpPr>
                <a:spLocks noChangeArrowheads="1"/>
              </p:cNvSpPr>
              <p:nvPr/>
            </p:nvSpPr>
            <p:spPr bwMode="auto">
              <a:xfrm>
                <a:off x="3456" y="3495"/>
                <a:ext cx="1497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...............................</a:t>
                </a: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" name="Rectangle 67"/>
              <p:cNvSpPr>
                <a:spLocks noChangeArrowheads="1"/>
              </p:cNvSpPr>
              <p:nvPr/>
            </p:nvSpPr>
            <p:spPr bwMode="auto">
              <a:xfrm>
                <a:off x="3143" y="3813"/>
                <a:ext cx="1497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...............................</a:t>
                </a: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" name="Rectangle 68"/>
              <p:cNvSpPr>
                <a:spLocks noChangeArrowheads="1"/>
              </p:cNvSpPr>
              <p:nvPr/>
            </p:nvSpPr>
            <p:spPr bwMode="auto">
              <a:xfrm>
                <a:off x="2784" y="3301"/>
                <a:ext cx="302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ì</a:t>
                </a: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" name="Rectangle 69"/>
              <p:cNvSpPr>
                <a:spLocks noChangeArrowheads="1"/>
              </p:cNvSpPr>
              <p:nvPr/>
            </p:nvSpPr>
            <p:spPr bwMode="auto">
              <a:xfrm>
                <a:off x="2466" y="3654"/>
                <a:ext cx="201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Û</a:t>
                </a: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8" name="Rectangle 70"/>
              <p:cNvSpPr>
                <a:spLocks noChangeArrowheads="1"/>
              </p:cNvSpPr>
              <p:nvPr/>
            </p:nvSpPr>
            <p:spPr bwMode="auto">
              <a:xfrm>
                <a:off x="2758" y="3577"/>
                <a:ext cx="398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í</a:t>
                </a: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9" name="Rectangle 71"/>
              <p:cNvSpPr>
                <a:spLocks noChangeArrowheads="1"/>
              </p:cNvSpPr>
              <p:nvPr/>
            </p:nvSpPr>
            <p:spPr bwMode="auto">
              <a:xfrm>
                <a:off x="2815" y="3854"/>
                <a:ext cx="271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î</a:t>
                </a: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63" name="Object 50"/>
          <p:cNvGraphicFramePr>
            <a:graphicFrameLocks noChangeAspect="1"/>
          </p:cNvGraphicFramePr>
          <p:nvPr/>
        </p:nvGraphicFramePr>
        <p:xfrm>
          <a:off x="6064979" y="3795245"/>
          <a:ext cx="127635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8" name="Equation" r:id="rId13" imgW="558800" imgH="254000" progId="Equation.DSMT4">
                  <p:embed/>
                </p:oleObj>
              </mc:Choice>
              <mc:Fallback>
                <p:oleObj name="Equation" r:id="rId13" imgW="558800" imgH="254000" progId="Equation.DSMT4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4979" y="3795245"/>
                        <a:ext cx="127635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2601913" y="-61446"/>
            <a:ext cx="4572000" cy="5847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CUỐI NĂM</a:t>
            </a: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>
          <a:xfrm>
            <a:off x="-74155" y="1503078"/>
            <a:ext cx="4419600" cy="620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Talet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3"/>
          <p:cNvSpPr txBox="1">
            <a:spLocks noChangeArrowheads="1"/>
          </p:cNvSpPr>
          <p:nvPr/>
        </p:nvSpPr>
        <p:spPr>
          <a:xfrm>
            <a:off x="-16966" y="1065504"/>
            <a:ext cx="4391025" cy="581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Đọan thẳng tỉ lệ</a:t>
            </a:r>
          </a:p>
        </p:txBody>
      </p:sp>
      <p:sp>
        <p:nvSpPr>
          <p:cNvPr id="68" name="Rectangle 3"/>
          <p:cNvSpPr txBox="1">
            <a:spLocks noChangeArrowheads="1"/>
          </p:cNvSpPr>
          <p:nvPr/>
        </p:nvSpPr>
        <p:spPr>
          <a:xfrm>
            <a:off x="-14963" y="2123791"/>
            <a:ext cx="5486400" cy="620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3"/>
          <p:cNvSpPr txBox="1">
            <a:spLocks noChangeArrowheads="1"/>
          </p:cNvSpPr>
          <p:nvPr/>
        </p:nvSpPr>
        <p:spPr>
          <a:xfrm>
            <a:off x="90184" y="362201"/>
            <a:ext cx="2511730" cy="581025"/>
          </a:xfrm>
          <a:prstGeom prst="rect">
            <a:avLst/>
          </a:prstGeom>
          <a:solidFill>
            <a:srgbClr val="FFFFCC"/>
          </a:solidFill>
          <a:ln w="57150">
            <a:solidFill>
              <a:srgbClr val="FF000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45"/>
          <p:cNvGraphicFramePr>
            <a:graphicFrameLocks noChangeAspect="1"/>
          </p:cNvGraphicFramePr>
          <p:nvPr/>
        </p:nvGraphicFramePr>
        <p:xfrm>
          <a:off x="4618258" y="3801775"/>
          <a:ext cx="1544009" cy="509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9" name="Equation" r:id="rId15" imgW="508000" imgH="254000" progId="Equation.DSMT4">
                  <p:embed/>
                </p:oleObj>
              </mc:Choice>
              <mc:Fallback>
                <p:oleObj name="Equation" r:id="rId15" imgW="508000" imgH="254000" progId="Equation.DSMT4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258" y="3801775"/>
                        <a:ext cx="1544009" cy="5092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9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80999" y="5819110"/>
          <a:ext cx="6758727" cy="846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0" name="Equation" r:id="rId17" imgW="2578100" imgH="419100" progId="Equation.DSMT4">
                  <p:embed/>
                </p:oleObj>
              </mc:Choice>
              <mc:Fallback>
                <p:oleObj name="Equation" r:id="rId17" imgW="2578100" imgH="419100" progId="Equation.DSMT4">
                  <p:embed/>
                  <p:pic>
                    <p:nvPicPr>
                      <p:cNvPr id="0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99" y="5819110"/>
                        <a:ext cx="6758727" cy="846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677261" y="5170795"/>
            <a:ext cx="320675" cy="29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1568940" y="5919494"/>
            <a:ext cx="495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3760362" y="5919493"/>
            <a:ext cx="4306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6025746" y="5869472"/>
            <a:ext cx="8768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32"/>
          <p:cNvGrpSpPr/>
          <p:nvPr/>
        </p:nvGrpSpPr>
        <p:grpSpPr bwMode="auto">
          <a:xfrm>
            <a:off x="7336" y="5018396"/>
            <a:ext cx="9144000" cy="708025"/>
            <a:chOff x="0" y="2256"/>
            <a:chExt cx="5760" cy="446"/>
          </a:xfrm>
        </p:grpSpPr>
        <p:sp>
          <p:nvSpPr>
            <p:cNvPr id="48" name="Text Box 8"/>
            <p:cNvSpPr txBox="1">
              <a:spLocks noChangeArrowheads="1"/>
            </p:cNvSpPr>
            <p:nvPr/>
          </p:nvSpPr>
          <p:spPr bwMode="auto">
            <a:xfrm>
              <a:off x="0" y="2256"/>
              <a:ext cx="576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b.Tính</a:t>
              </a:r>
              <a:r>
                <a:rPr lang="en-US" altLang="en-US" sz="20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en-US" sz="20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h’ </a:t>
              </a: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h; p’ </a:t>
              </a: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p; S’ </a:t>
              </a: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 </a:t>
              </a: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2000" b="1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000" b="1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vi, </a:t>
              </a: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A’B’C’ </a:t>
              </a: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</a:t>
              </a:r>
              <a:r>
                <a:rPr lang="en-US" altLang="en-US" sz="2000" b="1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ABC. </a:t>
              </a:r>
              <a:r>
                <a:rPr lang="en-US" altLang="en-US" sz="2000" b="1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ABC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A’B’C’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 </a:t>
              </a: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62" name="Text Box 30"/>
            <p:cNvSpPr txBox="1">
              <a:spLocks noChangeArrowheads="1"/>
            </p:cNvSpPr>
            <p:nvPr/>
          </p:nvSpPr>
          <p:spPr bwMode="auto">
            <a:xfrm rot="16200000">
              <a:off x="1626" y="2442"/>
              <a:ext cx="26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  <p:grpSp>
        <p:nvGrpSpPr>
          <p:cNvPr id="64" name="Group 59"/>
          <p:cNvGrpSpPr/>
          <p:nvPr/>
        </p:nvGrpSpPr>
        <p:grpSpPr bwMode="auto">
          <a:xfrm>
            <a:off x="4934877" y="1492155"/>
            <a:ext cx="5007166" cy="1996929"/>
            <a:chOff x="908" y="790"/>
            <a:chExt cx="3984" cy="1519"/>
          </a:xfrm>
        </p:grpSpPr>
        <p:sp>
          <p:nvSpPr>
            <p:cNvPr id="70" name="AutoShape 38"/>
            <p:cNvSpPr>
              <a:spLocks noChangeArrowheads="1"/>
            </p:cNvSpPr>
            <p:nvPr/>
          </p:nvSpPr>
          <p:spPr bwMode="auto">
            <a:xfrm>
              <a:off x="1098" y="967"/>
              <a:ext cx="1376" cy="1240"/>
            </a:xfrm>
            <a:prstGeom prst="triangle">
              <a:avLst>
                <a:gd name="adj" fmla="val 18866"/>
              </a:avLst>
            </a:prstGeom>
            <a:noFill/>
            <a:ln w="38100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71" name="AutoShape 39"/>
            <p:cNvSpPr>
              <a:spLocks noChangeArrowheads="1"/>
            </p:cNvSpPr>
            <p:nvPr/>
          </p:nvSpPr>
          <p:spPr bwMode="auto">
            <a:xfrm>
              <a:off x="3293" y="1401"/>
              <a:ext cx="841" cy="806"/>
            </a:xfrm>
            <a:prstGeom prst="triangle">
              <a:avLst>
                <a:gd name="adj" fmla="val 18866"/>
              </a:avLst>
            </a:prstGeom>
            <a:noFill/>
            <a:ln w="38100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72" name="Text Box 40"/>
            <p:cNvSpPr txBox="1">
              <a:spLocks noChangeArrowheads="1"/>
            </p:cNvSpPr>
            <p:nvPr/>
          </p:nvSpPr>
          <p:spPr bwMode="auto">
            <a:xfrm>
              <a:off x="1148" y="790"/>
              <a:ext cx="765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.VnBlack" panose="020B7200000000000000" pitchFamily="34" charset="0"/>
                </a:rPr>
                <a:t>A</a:t>
              </a:r>
            </a:p>
          </p:txBody>
        </p:sp>
        <p:sp>
          <p:nvSpPr>
            <p:cNvPr id="73" name="Text Box 41"/>
            <p:cNvSpPr txBox="1">
              <a:spLocks noChangeArrowheads="1"/>
            </p:cNvSpPr>
            <p:nvPr/>
          </p:nvSpPr>
          <p:spPr bwMode="auto">
            <a:xfrm>
              <a:off x="3231" y="1222"/>
              <a:ext cx="76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.VnBlack" panose="020B7200000000000000" pitchFamily="34" charset="0"/>
                </a:rPr>
                <a:t>A’</a:t>
              </a:r>
            </a:p>
          </p:txBody>
        </p:sp>
        <p:sp>
          <p:nvSpPr>
            <p:cNvPr id="74" name="Text Box 42"/>
            <p:cNvSpPr txBox="1">
              <a:spLocks noChangeArrowheads="1"/>
            </p:cNvSpPr>
            <p:nvPr/>
          </p:nvSpPr>
          <p:spPr bwMode="auto">
            <a:xfrm>
              <a:off x="908" y="2086"/>
              <a:ext cx="535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.VnBlack" panose="020B7200000000000000" pitchFamily="34" charset="0"/>
                </a:rPr>
                <a:t>B</a:t>
              </a:r>
            </a:p>
          </p:txBody>
        </p:sp>
        <p:sp>
          <p:nvSpPr>
            <p:cNvPr id="75" name="Text Box 43"/>
            <p:cNvSpPr txBox="1">
              <a:spLocks noChangeArrowheads="1"/>
            </p:cNvSpPr>
            <p:nvPr/>
          </p:nvSpPr>
          <p:spPr bwMode="auto">
            <a:xfrm>
              <a:off x="2448" y="2086"/>
              <a:ext cx="76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.VnBlack" panose="020B7200000000000000" pitchFamily="34" charset="0"/>
                </a:rPr>
                <a:t>C</a:t>
              </a:r>
            </a:p>
          </p:txBody>
        </p:sp>
        <p:sp>
          <p:nvSpPr>
            <p:cNvPr id="76" name="Text Box 44"/>
            <p:cNvSpPr txBox="1">
              <a:spLocks noChangeArrowheads="1"/>
            </p:cNvSpPr>
            <p:nvPr/>
          </p:nvSpPr>
          <p:spPr bwMode="auto">
            <a:xfrm>
              <a:off x="3072" y="2075"/>
              <a:ext cx="765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.VnBlack" panose="020B7200000000000000" pitchFamily="34" charset="0"/>
                </a:rPr>
                <a:t>B’</a:t>
              </a:r>
            </a:p>
          </p:txBody>
        </p:sp>
        <p:sp>
          <p:nvSpPr>
            <p:cNvPr id="77" name="Text Box 45"/>
            <p:cNvSpPr txBox="1">
              <a:spLocks noChangeArrowheads="1"/>
            </p:cNvSpPr>
            <p:nvPr/>
          </p:nvSpPr>
          <p:spPr bwMode="auto">
            <a:xfrm>
              <a:off x="4128" y="2064"/>
              <a:ext cx="764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.VnBlack" panose="020B7200000000000000" pitchFamily="34" charset="0"/>
                </a:rPr>
                <a:t>C’</a:t>
              </a:r>
            </a:p>
          </p:txBody>
        </p:sp>
        <p:sp>
          <p:nvSpPr>
            <p:cNvPr id="78" name="Line 46"/>
            <p:cNvSpPr>
              <a:spLocks noChangeShapeType="1"/>
            </p:cNvSpPr>
            <p:nvPr/>
          </p:nvSpPr>
          <p:spPr bwMode="auto">
            <a:xfrm>
              <a:off x="1369" y="967"/>
              <a:ext cx="0" cy="1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47"/>
            <p:cNvSpPr/>
            <p:nvPr/>
          </p:nvSpPr>
          <p:spPr bwMode="auto">
            <a:xfrm>
              <a:off x="3468" y="1418"/>
              <a:ext cx="10" cy="781"/>
            </a:xfrm>
            <a:custGeom>
              <a:avLst/>
              <a:gdLst>
                <a:gd name="T0" fmla="*/ 0 w 6"/>
                <a:gd name="T1" fmla="*/ 0 h 605"/>
                <a:gd name="T2" fmla="*/ 47 w 6"/>
                <a:gd name="T3" fmla="*/ 1679 h 60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605">
                  <a:moveTo>
                    <a:pt x="0" y="0"/>
                  </a:moveTo>
                  <a:lnTo>
                    <a:pt x="6" y="605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 Box 50"/>
            <p:cNvSpPr txBox="1">
              <a:spLocks noChangeArrowheads="1"/>
            </p:cNvSpPr>
            <p:nvPr/>
          </p:nvSpPr>
          <p:spPr bwMode="auto">
            <a:xfrm>
              <a:off x="1333" y="1463"/>
              <a:ext cx="535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.VnBlack" panose="020B7200000000000000" pitchFamily="34" charset="0"/>
                </a:rPr>
                <a:t>h</a:t>
              </a:r>
            </a:p>
          </p:txBody>
        </p:sp>
        <p:sp>
          <p:nvSpPr>
            <p:cNvPr id="81" name="Text Box 51"/>
            <p:cNvSpPr txBox="1">
              <a:spLocks noChangeArrowheads="1"/>
            </p:cNvSpPr>
            <p:nvPr/>
          </p:nvSpPr>
          <p:spPr bwMode="auto">
            <a:xfrm>
              <a:off x="3445" y="1713"/>
              <a:ext cx="535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latin typeface=".VnBlack" panose="020B7200000000000000" pitchFamily="34" charset="0"/>
                </a:rPr>
                <a:t>h’</a:t>
              </a:r>
            </a:p>
          </p:txBody>
        </p:sp>
        <p:grpSp>
          <p:nvGrpSpPr>
            <p:cNvPr id="82" name="Group 55"/>
            <p:cNvGrpSpPr/>
            <p:nvPr/>
          </p:nvGrpSpPr>
          <p:grpSpPr bwMode="auto">
            <a:xfrm>
              <a:off x="1388" y="2097"/>
              <a:ext cx="96" cy="96"/>
              <a:chOff x="1392" y="2064"/>
              <a:chExt cx="96" cy="96"/>
            </a:xfrm>
          </p:grpSpPr>
          <p:sp>
            <p:nvSpPr>
              <p:cNvPr id="86" name="Line 53"/>
              <p:cNvSpPr>
                <a:spLocks noChangeShapeType="1"/>
              </p:cNvSpPr>
              <p:nvPr/>
            </p:nvSpPr>
            <p:spPr bwMode="auto">
              <a:xfrm>
                <a:off x="1392" y="206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54"/>
              <p:cNvSpPr>
                <a:spLocks noChangeShapeType="1"/>
              </p:cNvSpPr>
              <p:nvPr/>
            </p:nvSpPr>
            <p:spPr bwMode="auto">
              <a:xfrm>
                <a:off x="1488" y="206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3" name="Group 56"/>
            <p:cNvGrpSpPr/>
            <p:nvPr/>
          </p:nvGrpSpPr>
          <p:grpSpPr bwMode="auto">
            <a:xfrm>
              <a:off x="3500" y="2097"/>
              <a:ext cx="96" cy="96"/>
              <a:chOff x="1392" y="2064"/>
              <a:chExt cx="96" cy="96"/>
            </a:xfrm>
          </p:grpSpPr>
          <p:sp>
            <p:nvSpPr>
              <p:cNvPr id="84" name="Line 57"/>
              <p:cNvSpPr>
                <a:spLocks noChangeShapeType="1"/>
              </p:cNvSpPr>
              <p:nvPr/>
            </p:nvSpPr>
            <p:spPr bwMode="auto">
              <a:xfrm>
                <a:off x="1392" y="206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Line 58"/>
              <p:cNvSpPr>
                <a:spLocks noChangeShapeType="1"/>
              </p:cNvSpPr>
              <p:nvPr/>
            </p:nvSpPr>
            <p:spPr bwMode="auto">
              <a:xfrm>
                <a:off x="1488" y="206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3" grpId="0"/>
      <p:bldP spid="44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44038" y="2549293"/>
            <a:ext cx="3810000" cy="7080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55377" y="3185676"/>
            <a:ext cx="2212975" cy="461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01913" y="-61446"/>
            <a:ext cx="4572000" cy="5847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CUỐI NĂM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-74155" y="1503078"/>
            <a:ext cx="4419600" cy="620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Talet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-16966" y="1065504"/>
            <a:ext cx="4391025" cy="581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Đọan thẳng tỉ lệ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-14963" y="2123791"/>
            <a:ext cx="5486400" cy="620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90184" y="362201"/>
            <a:ext cx="2511730" cy="581025"/>
          </a:xfrm>
          <a:prstGeom prst="rect">
            <a:avLst/>
          </a:prstGeom>
          <a:solidFill>
            <a:srgbClr val="FFFFCC"/>
          </a:solidFill>
          <a:ln w="57150">
            <a:solidFill>
              <a:srgbClr val="FF000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0184" y="3728806"/>
            <a:ext cx="1887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b.Tính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43" name="Rectangle 42"/>
          <p:cNvSpPr/>
          <p:nvPr/>
        </p:nvSpPr>
        <p:spPr>
          <a:xfrm>
            <a:off x="90184" y="4271638"/>
            <a:ext cx="3338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0584" y="152400"/>
            <a:ext cx="8891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ABCD. A'B'C'D'.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(ABCD)                      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(A'B'C'D')                  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(ABB'A')                     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(AB'C'D')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871008"/>
            <a:ext cx="9186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độ 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một chiếc hộp hình lập phương, biết rằng nếu độ dài mỗi cạnh của hộp tăng thêm 2cm thì diện tích phải sơn 6 mặt bên ngoài của hộp đó tăng thêm 216 cm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4 cm          B. 8 cm           C. 6 cm           D. 5 cm</a:t>
            </a:r>
          </a:p>
          <a:p>
            <a:pPr algn="just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Trắc nghiệm Hình hộp chữ nhật có đáp 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"/>
            <a:ext cx="27241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3724656" y="131058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5721" y="3352800"/>
            <a:ext cx="882004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phải sơn một mặt của hình hộp tăng thêm 216 : 6 = 36 (cm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độ dài cạnh của hình lập phương là x (cm), x &gt; 0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(x + 2)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x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= 36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⇔ x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+ 4x + 4 – x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= 36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⇔ 4x = 32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⇔ x = 8 (TM)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 dài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cạnh của chiếc hộp là 8cm.</a:t>
            </a:r>
          </a:p>
        </p:txBody>
      </p:sp>
      <p:sp>
        <p:nvSpPr>
          <p:cNvPr id="13" name="Oval 12"/>
          <p:cNvSpPr/>
          <p:nvPr/>
        </p:nvSpPr>
        <p:spPr>
          <a:xfrm>
            <a:off x="1752600" y="3029712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206276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bể nước dạng hình hộp chữ nhật có kích thước các số đo trong lòng bể là: dài 4m, rộng 3m, cao 2,5m. Biết 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bể đang chứa nước. Hỏi thể tích phần bể không chứa nước là bao nhiêu?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30 m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B. 22,5 m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C. 7,5 m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D. 5,7 m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8601" y="1905000"/>
            <a:ext cx="8991599" cy="4524315"/>
            <a:chOff x="76200" y="1775936"/>
            <a:chExt cx="8991599" cy="4524315"/>
          </a:xfrm>
        </p:grpSpPr>
        <p:sp>
          <p:nvSpPr>
            <p:cNvPr id="7" name="TextBox 6"/>
            <p:cNvSpPr txBox="1"/>
            <p:nvPr/>
          </p:nvSpPr>
          <p:spPr>
            <a:xfrm>
              <a:off x="76200" y="1775936"/>
              <a:ext cx="8991599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 giải</a:t>
              </a:r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Vì bể nước có dạng hình hộp chữ nhật nên ta tính được thể tích bể là: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  V = 4.3.2,5 = 30 m</a:t>
              </a:r>
              <a:r>
                <a:rPr lang="vi-VN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Vì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bể đang chứa nước nên thể tích phần bể chứa nước là: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 nước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.30 = 22,5 m</a:t>
              </a:r>
              <a:r>
                <a:rPr lang="vi-VN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 thể tích phần bể không chức nước là: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chứa nước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 nước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30–22,5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7,5 m</a:t>
              </a:r>
              <a:r>
                <a:rPr lang="vi-VN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2590800" y="3962400"/>
            <a:ext cx="254000" cy="6561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4" name="Equation" r:id="rId3" imgW="3657600" imgH="9448800" progId="Equation.DSMT4">
                    <p:embed/>
                  </p:oleObj>
                </mc:Choice>
                <mc:Fallback>
                  <p:oleObj name="Equation" r:id="rId3" imgW="3657600" imgH="9448800" progId="Equation.DSMT4">
                    <p:embed/>
                    <p:pic>
                      <p:nvPicPr>
                        <p:cNvPr id="0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590800" y="3962400"/>
                          <a:ext cx="254000" cy="65616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1905000" y="3992563"/>
            <a:ext cx="254000" cy="655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5" name="Equation" r:id="rId5" imgW="3657600" imgH="9448800" progId="Equation.DSMT4">
                    <p:embed/>
                  </p:oleObj>
                </mc:Choice>
                <mc:Fallback>
                  <p:oleObj name="Equation" r:id="rId5" imgW="3657600" imgH="94488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5000" y="3992563"/>
                          <a:ext cx="254000" cy="655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584200" y="3459163"/>
            <a:ext cx="254000" cy="655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6" name="Equation" r:id="rId6" imgW="3657600" imgH="9448800" progId="Equation.DSMT4">
                    <p:embed/>
                  </p:oleObj>
                </mc:Choice>
                <mc:Fallback>
                  <p:oleObj name="Equation" r:id="rId6" imgW="3657600" imgH="94488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4200" y="3459163"/>
                          <a:ext cx="254000" cy="655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Oval 11"/>
          <p:cNvSpPr/>
          <p:nvPr/>
        </p:nvSpPr>
        <p:spPr>
          <a:xfrm>
            <a:off x="3639312" y="135630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248400" y="533400"/>
          <a:ext cx="2286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" name="Equation" r:id="rId7" imgW="3657600" imgH="9448800" progId="Equation.DSMT4">
                  <p:embed/>
                </p:oleObj>
              </mc:Choice>
              <mc:Fallback>
                <p:oleObj name="Equation" r:id="rId7" imgW="3657600" imgH="9448800" progId="Equation.DSMT4">
                  <p:embed/>
                  <p:pic>
                    <p:nvPicPr>
                      <p:cNvPr id="0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48400" y="533400"/>
                        <a:ext cx="22860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8600"/>
            <a:ext cx="9220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hình lăng trụ đứng ABC.A'B'C' có AB=5cm, AC=12cm,BC=13cm. Có bao nhiêu mặt phẳng vuông góc với mặt phẳng (ABB'A')?</a:t>
            </a:r>
          </a:p>
          <a:p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1                B. 2                C. 4                D. 3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1574764"/>
            <a:ext cx="6477000" cy="37856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Tam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kumimoji="0" lang="en-US" sz="20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+ AC</a:t>
            </a:r>
            <a:r>
              <a:rPr kumimoji="0" lang="en-US" sz="20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= 5</a:t>
            </a:r>
            <a:r>
              <a:rPr kumimoji="0" lang="en-US" sz="20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+ 12</a:t>
            </a:r>
            <a:r>
              <a:rPr kumimoji="0" lang="en-US" sz="20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= 13</a:t>
            </a:r>
            <a:r>
              <a:rPr kumimoji="0" lang="en-US" sz="20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= BC</a:t>
            </a:r>
            <a:r>
              <a:rPr kumimoji="0" lang="en-US" sz="20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ΔABC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(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Pytago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AC ⊥ AB. Do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A'C' ⊥ A'B'.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AA'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AC ⊥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(ABB'A') do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(A'B'C') ⊥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(ABB'A').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(ABB'A')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(ABC),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(A'B'C'),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(ACC'A').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Trắc nghiệm Hình lăng trụ đứng có đáp 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28" y="1336596"/>
            <a:ext cx="2186708" cy="299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4773168" y="931152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5720" y="4362271"/>
            <a:ext cx="91897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hình hộp chữ nhật ABCD. A'B'C'D'. Cạnh nào dưới đây song song với A'D'?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A'B'        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B. BB‘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CC‘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BC</a:t>
            </a:r>
          </a:p>
        </p:txBody>
      </p:sp>
      <p:sp>
        <p:nvSpPr>
          <p:cNvPr id="5" name="Rectangle 4"/>
          <p:cNvSpPr/>
          <p:nvPr/>
        </p:nvSpPr>
        <p:spPr>
          <a:xfrm>
            <a:off x="-36294" y="2426731"/>
            <a:ext cx="91802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ABCD. A'B'C'D'.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4                B. 3                	C. 2               	 D. 5</a:t>
            </a:r>
          </a:p>
        </p:txBody>
      </p:sp>
      <p:sp>
        <p:nvSpPr>
          <p:cNvPr id="7" name="Oval 6"/>
          <p:cNvSpPr/>
          <p:nvPr/>
        </p:nvSpPr>
        <p:spPr>
          <a:xfrm>
            <a:off x="1722119" y="3188731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37631" y="5138928"/>
            <a:ext cx="39407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68404"/>
            <a:ext cx="9220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hình lăng trụ đứng ABC.A'B'C' có AB=5cm, AC=12cm,BC=13cm. Có bao nhiêu mặt phẳng vuông góc với mặt phẳng (ABB'A')?</a:t>
            </a:r>
          </a:p>
          <a:p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1                B. 2                C. 4                D. 3</a:t>
            </a:r>
          </a:p>
        </p:txBody>
      </p:sp>
      <p:sp>
        <p:nvSpPr>
          <p:cNvPr id="9" name="Oval 8"/>
          <p:cNvSpPr/>
          <p:nvPr/>
        </p:nvSpPr>
        <p:spPr>
          <a:xfrm>
            <a:off x="4773168" y="1270956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 descr="Giải Toán 8 | Để học tốt Toán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057" y="1635919"/>
            <a:ext cx="2959894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9"/>
          <p:cNvSpPr>
            <a:spLocks noChangeArrowheads="1"/>
          </p:cNvSpPr>
          <p:nvPr/>
        </p:nvSpPr>
        <p:spPr bwMode="auto">
          <a:xfrm>
            <a:off x="-5398" y="960096"/>
            <a:ext cx="6476388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solidFill>
                  <a:srgbClr val="008000"/>
                </a:solidFill>
                <a:latin typeface="Roboto" panose="02000000000000000000"/>
              </a:rPr>
              <a:t>Bài</a:t>
            </a:r>
            <a:r>
              <a:rPr lang="en-US" altLang="en-US" sz="2100" b="1" dirty="0">
                <a:solidFill>
                  <a:srgbClr val="008000"/>
                </a:solidFill>
                <a:latin typeface="Roboto" panose="02000000000000000000"/>
              </a:rPr>
              <a:t> </a:t>
            </a:r>
            <a:r>
              <a:rPr lang="en-US" altLang="en-US" sz="2100" b="1" dirty="0" smtClean="0">
                <a:solidFill>
                  <a:srgbClr val="008000"/>
                </a:solidFill>
                <a:latin typeface="Roboto" panose="02000000000000000000"/>
              </a:rPr>
              <a:t>1:</a:t>
            </a:r>
            <a:endParaRPr lang="en-US" altLang="en-US" sz="2100" b="1" dirty="0">
              <a:solidFill>
                <a:srgbClr val="008000"/>
              </a:solidFill>
              <a:latin typeface="Roboto" panose="0200000000000000000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 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Tính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độ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dài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x, y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của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các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đoạn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thẳng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trong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hình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45.</a:t>
            </a:r>
            <a:r>
              <a:rPr lang="en-US" altLang="en-US" sz="2100" dirty="0"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8650" y="3064669"/>
            <a:ext cx="3429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solidFill>
                  <a:srgbClr val="333333"/>
                </a:solidFill>
                <a:latin typeface="Roboto" panose="02000000000000000000"/>
                <a:sym typeface="Symbol" panose="05050102010706020507" pitchFamily="18" charset="2"/>
              </a:rPr>
              <a:t> </a:t>
            </a:r>
            <a:r>
              <a:rPr lang="en-US" altLang="en-US" sz="2100">
                <a:solidFill>
                  <a:srgbClr val="333333"/>
                </a:solidFill>
                <a:latin typeface="Roboto" panose="02000000000000000000"/>
              </a:rPr>
              <a:t>AB // DE suy ra</a:t>
            </a:r>
            <a:endParaRPr lang="en-US" altLang="en-US" sz="2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2207419"/>
            <a:ext cx="7377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Giải: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43000" y="2207419"/>
            <a:ext cx="90338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Ta có </a:t>
            </a:r>
          </a:p>
        </p:txBody>
      </p:sp>
      <p:sp>
        <p:nvSpPr>
          <p:cNvPr id="8" name="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14550" y="1943101"/>
            <a:ext cx="1639968" cy="486143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1350">
                <a:noFill/>
              </a:rPr>
              <a:t> 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85900" y="2664619"/>
            <a:ext cx="251543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Cặp góc so le trong</a:t>
            </a:r>
          </a:p>
        </p:txBody>
      </p:sp>
      <p:sp>
        <p:nvSpPr>
          <p:cNvPr id="11" name="Rectangle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8650" y="2457450"/>
            <a:ext cx="854321" cy="448633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1350">
                <a:noFill/>
              </a:rPr>
              <a:t> 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14350" y="3521869"/>
            <a:ext cx="375846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solidFill>
                  <a:srgbClr val="333333"/>
                </a:solidFill>
                <a:latin typeface="Roboto" panose="02000000000000000000"/>
              </a:rPr>
              <a:t>Nên ΔCAB ∼ ΔCED (c - g – c)</a:t>
            </a:r>
            <a:endParaRPr lang="en-US" altLang="en-US" sz="2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28950" y="2800351"/>
            <a:ext cx="1026676" cy="451181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1350">
                <a:noFill/>
              </a:rPr>
              <a:t> </a:t>
            </a:r>
          </a:p>
        </p:txBody>
      </p:sp>
      <p:sp>
        <p:nvSpPr>
          <p:cNvPr id="14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" y="3771901"/>
            <a:ext cx="3379147" cy="763142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1350">
                <a:noFill/>
              </a:rPr>
              <a:t> 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400550" y="3464719"/>
            <a:ext cx="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813698"/>
            <a:ext cx="2514600" cy="86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93319"/>
            <a:ext cx="2971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07719"/>
            <a:ext cx="38052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629150" y="5522119"/>
            <a:ext cx="243047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Vậy x = 1,75, y =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00" y="35183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TỰ LUẬN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43200" y="-151457"/>
            <a:ext cx="4572000" cy="5847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CUỐI NĂM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6"/>
          <p:cNvSpPr txBox="1">
            <a:spLocks noChangeArrowheads="1"/>
          </p:cNvSpPr>
          <p:nvPr/>
        </p:nvSpPr>
        <p:spPr bwMode="auto">
          <a:xfrm rot="16200000">
            <a:off x="10069711" y="5598796"/>
            <a:ext cx="3202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.VnBlack" panose="020B7200000000000000" pitchFamily="34" charset="0"/>
              </a:rPr>
              <a:t>S</a:t>
            </a:r>
          </a:p>
        </p:txBody>
      </p:sp>
      <p:sp>
        <p:nvSpPr>
          <p:cNvPr id="29699" name="Text Box 7"/>
          <p:cNvSpPr txBox="1">
            <a:spLocks noChangeArrowheads="1"/>
          </p:cNvSpPr>
          <p:nvPr/>
        </p:nvSpPr>
        <p:spPr bwMode="auto">
          <a:xfrm rot="16200000">
            <a:off x="9726811" y="5484496"/>
            <a:ext cx="3202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.VnBlack" panose="020B7200000000000000" pitchFamily="34" charset="0"/>
              </a:rPr>
              <a:t>S</a:t>
            </a:r>
          </a:p>
        </p:txBody>
      </p:sp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156849" y="1074137"/>
            <a:ext cx="8777916" cy="17081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solidFill>
                  <a:srgbClr val="008000"/>
                </a:solidFill>
                <a:latin typeface="Roboto" panose="02000000000000000000"/>
              </a:rPr>
              <a:t>Bài</a:t>
            </a:r>
            <a:r>
              <a:rPr lang="en-US" altLang="en-US" sz="2100" b="1" dirty="0">
                <a:solidFill>
                  <a:srgbClr val="008000"/>
                </a:solidFill>
                <a:latin typeface="Roboto" panose="02000000000000000000"/>
              </a:rPr>
              <a:t> </a:t>
            </a:r>
            <a:r>
              <a:rPr lang="en-US" altLang="en-US" sz="2100" b="1" dirty="0" smtClean="0">
                <a:solidFill>
                  <a:srgbClr val="008000"/>
                </a:solidFill>
                <a:latin typeface="Roboto" panose="02000000000000000000"/>
              </a:rPr>
              <a:t>2: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 Cho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hình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thang ABCD (AB // CD).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Gọi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O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là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giao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điểm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của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hai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đường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chéo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AC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và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BD.</a:t>
            </a:r>
            <a:endParaRPr lang="en-US" altLang="en-US" sz="2100" dirty="0"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a)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Chứng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minh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rằng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OA.OD = OB.OC</a:t>
            </a:r>
            <a:endParaRPr lang="en-US" altLang="en-US" sz="2100" dirty="0"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b)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Đường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thẳng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qua O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vuông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góc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với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AB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và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CD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theo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thứ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tựu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tại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H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và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K.</a:t>
            </a:r>
            <a:endParaRPr lang="en-US" altLang="en-US" sz="2100" dirty="0"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Chứng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 minh </a:t>
            </a:r>
            <a:r>
              <a:rPr lang="en-US" altLang="en-US" sz="2100" dirty="0" err="1">
                <a:solidFill>
                  <a:srgbClr val="333333"/>
                </a:solidFill>
                <a:latin typeface="Roboto" panose="02000000000000000000"/>
              </a:rPr>
              <a:t>rằng</a:t>
            </a:r>
            <a:r>
              <a:rPr lang="en-US" altLang="en-US" sz="2100" dirty="0">
                <a:solidFill>
                  <a:srgbClr val="333333"/>
                </a:solidFill>
                <a:latin typeface="Roboto" panose="02000000000000000000"/>
              </a:rPr>
              <a:t>   </a:t>
            </a:r>
          </a:p>
        </p:txBody>
      </p:sp>
      <p:pic>
        <p:nvPicPr>
          <p:cNvPr id="29701" name="Picture 21" descr="Giải Toán 8 | Để học tốt Toán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1" y="2457450"/>
            <a:ext cx="1431131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43200"/>
            <a:ext cx="3677841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28650" y="3314700"/>
            <a:ext cx="0" cy="16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1450" y="4400550"/>
            <a:ext cx="4514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1450" y="3543300"/>
            <a:ext cx="55976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GT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4300" y="4514850"/>
            <a:ext cx="51328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KL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57250" y="3429000"/>
            <a:ext cx="360983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Hình thang ABCD (AB // CD)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28700" y="3886200"/>
            <a:ext cx="198644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AC </a:t>
            </a:r>
            <a:r>
              <a:rPr lang="en-US" altLang="en-US" sz="2100">
                <a:latin typeface="Arial" panose="020B0604020202020204" pitchFamily="34" charset="0"/>
                <a:sym typeface="Symbol" panose="05050102010706020507" pitchFamily="18" charset="2"/>
              </a:rPr>
              <a:t> BD = {O}</a:t>
            </a:r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57250" y="4514850"/>
            <a:ext cx="254428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a) OA.OD = OB.OC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3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838200"/>
            <a:ext cx="624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"/>
            <a:ext cx="9144000" cy="6853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362">
            <a:off x="3877979" y="-276710"/>
            <a:ext cx="3348076" cy="2229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1671988"/>
            <a:ext cx="624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085850"/>
            <a:ext cx="3677841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85850" y="1085850"/>
            <a:ext cx="173797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Chứng minh: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4300" y="1543050"/>
            <a:ext cx="42351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a)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1543050"/>
            <a:ext cx="219117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Do AB // CD (gt)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14600" y="1543050"/>
            <a:ext cx="35670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Suy ra </a:t>
            </a:r>
            <a:r>
              <a:rPr lang="en-US" altLang="en-US" sz="2100">
                <a:latin typeface="Arial" panose="020B0604020202020204" pitchFamily="34" charset="0"/>
                <a:sym typeface="Symbol" panose="05050102010706020507" pitchFamily="18" charset="2"/>
              </a:rPr>
              <a:t>OABOCD (c .c.c)</a:t>
            </a:r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5750" y="2000250"/>
            <a:ext cx="251543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Có tỉ số đồng dạng </a:t>
            </a:r>
          </a:p>
        </p:txBody>
      </p:sp>
      <p:sp>
        <p:nvSpPr>
          <p:cNvPr id="10" name="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28900" y="1943100"/>
            <a:ext cx="1999923" cy="676484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1350">
                <a:noFill/>
              </a:rPr>
              <a:t> 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800600" y="2114550"/>
            <a:ext cx="39626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350">
                <a:latin typeface="Arial" panose="020B0604020202020204" pitchFamily="34" charset="0"/>
              </a:rPr>
              <a:t>(1)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2900" y="2686050"/>
            <a:ext cx="60465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Từ </a:t>
            </a:r>
          </a:p>
        </p:txBody>
      </p:sp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1550" y="2571750"/>
            <a:ext cx="1294153" cy="676484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1350">
                <a:noFill/>
              </a:rPr>
              <a:t> 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6000" y="2743200"/>
            <a:ext cx="348364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  <a:sym typeface="Symbol" panose="05050102010706020507" pitchFamily="18" charset="2"/>
              </a:rPr>
              <a:t> OA.OD = OB.OC (đpcm)</a:t>
            </a:r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85751" y="3371850"/>
            <a:ext cx="49885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b)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71850"/>
            <a:ext cx="3676650" cy="202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00100" y="3429000"/>
            <a:ext cx="399936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Tương tự </a:t>
            </a:r>
            <a:r>
              <a:rPr lang="en-US" altLang="en-US" sz="2100">
                <a:latin typeface="Arial" panose="020B0604020202020204" pitchFamily="34" charset="0"/>
                <a:sym typeface="Symbol" panose="05050102010706020507" pitchFamily="18" charset="2"/>
              </a:rPr>
              <a:t>OHA  OKC (c.c.c)</a:t>
            </a:r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42900" y="3886200"/>
            <a:ext cx="251543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Có tỉ số đồng dạng </a:t>
            </a:r>
          </a:p>
        </p:txBody>
      </p:sp>
      <p:sp>
        <p:nvSpPr>
          <p:cNvPr id="19" name="Rectangle 1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14650" y="3829050"/>
            <a:ext cx="1303771" cy="676484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1350">
                <a:noFill/>
              </a:rPr>
              <a:t> 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343400" y="4057650"/>
            <a:ext cx="39626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350">
                <a:latin typeface="Arial" panose="020B0604020202020204" pitchFamily="34" charset="0"/>
              </a:rPr>
              <a:t>(2)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28600" y="4629150"/>
            <a:ext cx="237116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Từ (1), (2) suy ra: </a:t>
            </a:r>
          </a:p>
        </p:txBody>
      </p:sp>
      <p:sp>
        <p:nvSpPr>
          <p:cNvPr id="22" name="Rectangle 2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28900" y="4572000"/>
            <a:ext cx="1304204" cy="676484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1350">
                <a:noFill/>
              </a:rPr>
              <a:t> 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114800" y="4686300"/>
            <a:ext cx="10287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(đpcm)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/>
      <p:bldP spid="12" grpId="0"/>
      <p:bldP spid="14" grpId="0"/>
      <p:bldP spid="15" grpId="0"/>
      <p:bldP spid="17" grpId="0"/>
      <p:bldP spid="18" grpId="0"/>
      <p:bldP spid="20" grpId="0"/>
      <p:bldP spid="21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057400"/>
            <a:ext cx="3696891" cy="243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5750" y="1085850"/>
            <a:ext cx="85153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008000"/>
                </a:solidFill>
                <a:latin typeface="Roboto" panose="02000000000000000000"/>
              </a:rPr>
              <a:t>Bài </a:t>
            </a:r>
            <a:r>
              <a:rPr lang="en-US" altLang="en-US" sz="2100" b="1" dirty="0" smtClean="0">
                <a:solidFill>
                  <a:srgbClr val="008000"/>
                </a:solidFill>
                <a:latin typeface="Roboto" panose="02000000000000000000"/>
              </a:rPr>
              <a:t>3</a:t>
            </a:r>
            <a:r>
              <a:rPr lang="vi-VN" altLang="en-US" sz="2100" b="1" dirty="0" smtClean="0">
                <a:solidFill>
                  <a:srgbClr val="008000"/>
                </a:solidFill>
                <a:latin typeface="Roboto" panose="02000000000000000000"/>
              </a:rPr>
              <a:t>:</a:t>
            </a:r>
            <a:r>
              <a:rPr lang="vi-VN" altLang="en-US" sz="2100" dirty="0">
                <a:solidFill>
                  <a:srgbClr val="333333"/>
                </a:solidFill>
                <a:latin typeface="Roboto" panose="02000000000000000000"/>
              </a:rPr>
              <a:t> Cho tam giác ABC, trong đó AB = 15cm, AC = 20cm. Trên hai cạnh AB và AC lần lượt lấy hai điểm D và E sao cho AD = 8cm, AE = 6cm. Hai tam giác ABC và ADE có đồng dạng với nhau không? Vì sao?</a:t>
            </a:r>
            <a:endParaRPr lang="en-US" altLang="en-US" sz="2100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rot="2492644">
            <a:off x="7770890" y="2711626"/>
            <a:ext cx="60785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350">
                <a:latin typeface="Arial" panose="020B0604020202020204" pitchFamily="34" charset="0"/>
              </a:rPr>
              <a:t>20cm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17780003">
            <a:off x="5659912" y="2734844"/>
            <a:ext cx="60785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350">
                <a:latin typeface="Arial" panose="020B0604020202020204" pitchFamily="34" charset="0"/>
              </a:rPr>
              <a:t>15cm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5750" y="2628900"/>
            <a:ext cx="55976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GT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914400" y="2514600"/>
            <a:ext cx="0" cy="16002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14350" y="3600450"/>
            <a:ext cx="4171950" cy="5715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71550" y="2514600"/>
            <a:ext cx="105349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  <a:sym typeface="Symbol" panose="05050102010706020507" pitchFamily="18" charset="2"/>
              </a:rPr>
              <a:t>ABC, </a:t>
            </a:r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885950" y="2514600"/>
            <a:ext cx="298306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AB = 15cm, AC = 20cm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971551" y="2914650"/>
            <a:ext cx="276024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100">
                <a:solidFill>
                  <a:srgbClr val="333333"/>
                </a:solidFill>
                <a:latin typeface="Roboto" panose="02000000000000000000"/>
              </a:rPr>
              <a:t>AD = 8cm, AE = 6cm</a:t>
            </a:r>
            <a:r>
              <a:rPr lang="en-US" altLang="en-US" sz="2100">
                <a:solidFill>
                  <a:srgbClr val="333333"/>
                </a:solidFill>
                <a:latin typeface="Roboto" panose="02000000000000000000"/>
              </a:rPr>
              <a:t>,</a:t>
            </a: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85850" y="3257550"/>
            <a:ext cx="227729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(D </a:t>
            </a:r>
            <a:r>
              <a:rPr lang="en-US" altLang="en-US" sz="2100">
                <a:latin typeface="Arial" panose="020B0604020202020204" pitchFamily="34" charset="0"/>
                <a:sym typeface="Symbol" panose="05050102010706020507" pitchFamily="18" charset="2"/>
              </a:rPr>
              <a:t> AB, E  AC)</a:t>
            </a:r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57200" y="3829050"/>
            <a:ext cx="51328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KL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028700" y="3714750"/>
            <a:ext cx="4572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100">
                <a:solidFill>
                  <a:srgbClr val="333333"/>
                </a:solidFill>
                <a:latin typeface="Roboto" panose="02000000000000000000"/>
                <a:sym typeface="Symbol" panose="05050102010706020507" pitchFamily="18" charset="2"/>
              </a:rPr>
              <a:t></a:t>
            </a:r>
            <a:r>
              <a:rPr lang="vi-VN" altLang="en-US" sz="2100">
                <a:solidFill>
                  <a:srgbClr val="333333"/>
                </a:solidFill>
                <a:latin typeface="Roboto" panose="02000000000000000000"/>
              </a:rPr>
              <a:t>ABC</a:t>
            </a:r>
            <a:r>
              <a:rPr lang="en-US" altLang="en-US" sz="2100">
                <a:solidFill>
                  <a:srgbClr val="333333"/>
                </a:solidFill>
                <a:latin typeface="Roboto" panose="02000000000000000000"/>
              </a:rPr>
              <a:t> </a:t>
            </a:r>
            <a:r>
              <a:rPr lang="en-US" altLang="en-US" sz="2100">
                <a:solidFill>
                  <a:srgbClr val="333333"/>
                </a:solidFill>
                <a:latin typeface="Roboto" panose="02000000000000000000"/>
                <a:sym typeface="Symbol" panose="05050102010706020507" pitchFamily="18" charset="2"/>
              </a:rPr>
              <a:t> </a:t>
            </a:r>
            <a:r>
              <a:rPr lang="vi-VN" altLang="en-US" sz="2100">
                <a:solidFill>
                  <a:srgbClr val="333333"/>
                </a:solidFill>
                <a:latin typeface="Roboto" panose="02000000000000000000"/>
              </a:rPr>
              <a:t> ADE</a:t>
            </a:r>
            <a:r>
              <a:rPr lang="en-US" altLang="en-US" sz="2100">
                <a:solidFill>
                  <a:srgbClr val="333333"/>
                </a:solidFill>
                <a:latin typeface="Roboto" panose="02000000000000000000"/>
              </a:rPr>
              <a:t>  </a:t>
            </a:r>
            <a:r>
              <a:rPr lang="vi-VN" altLang="en-US" sz="2100">
                <a:solidFill>
                  <a:srgbClr val="333333"/>
                </a:solidFill>
                <a:latin typeface="Roboto" panose="02000000000000000000"/>
              </a:rPr>
              <a:t>? Vì sao?</a:t>
            </a:r>
            <a:endParaRPr lang="en-US" altLang="en-US" sz="2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4" grpId="0"/>
      <p:bldP spid="15" grpId="0"/>
      <p:bldP spid="16" grpId="0"/>
      <p:bldP spid="17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86000"/>
            <a:ext cx="5759054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728" y="1314450"/>
            <a:ext cx="3699272" cy="243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85800" y="1200150"/>
            <a:ext cx="173797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Chứng minh: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8600" y="1760101"/>
            <a:ext cx="319510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solidFill>
                  <a:srgbClr val="333333"/>
                </a:solidFill>
                <a:latin typeface="Roboto" panose="02000000000000000000"/>
              </a:rPr>
              <a:t>Xét  </a:t>
            </a:r>
            <a:r>
              <a:rPr lang="en-US" altLang="en-US" sz="2100">
                <a:solidFill>
                  <a:srgbClr val="333333"/>
                </a:solidFill>
                <a:latin typeface="Roboto" panose="02000000000000000000"/>
                <a:sym typeface="Symbol" panose="05050102010706020507" pitchFamily="18" charset="2"/>
              </a:rPr>
              <a:t></a:t>
            </a:r>
            <a:r>
              <a:rPr lang="en-US" altLang="en-US" sz="2100">
                <a:solidFill>
                  <a:srgbClr val="333333"/>
                </a:solidFill>
                <a:latin typeface="Roboto" panose="02000000000000000000"/>
              </a:rPr>
              <a:t>ABC và  </a:t>
            </a:r>
            <a:r>
              <a:rPr lang="en-US" altLang="en-US" sz="2100">
                <a:solidFill>
                  <a:srgbClr val="333333"/>
                </a:solidFill>
                <a:latin typeface="Roboto" panose="02000000000000000000"/>
                <a:sym typeface="Symbol" panose="05050102010706020507" pitchFamily="18" charset="2"/>
              </a:rPr>
              <a:t></a:t>
            </a:r>
            <a:r>
              <a:rPr lang="en-US" altLang="en-US" sz="2100">
                <a:solidFill>
                  <a:srgbClr val="333333"/>
                </a:solidFill>
                <a:latin typeface="Roboto" panose="02000000000000000000"/>
              </a:rPr>
              <a:t>AED có :</a:t>
            </a:r>
            <a:endParaRPr lang="en-US" altLang="en-US" sz="210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4457700"/>
            <a:ext cx="369915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solidFill>
                  <a:srgbClr val="333333"/>
                </a:solidFill>
                <a:latin typeface="Roboto" panose="02000000000000000000"/>
              </a:rPr>
              <a:t>Do vậy </a:t>
            </a:r>
            <a:r>
              <a:rPr lang="el-GR" altLang="en-US" sz="2100">
                <a:solidFill>
                  <a:srgbClr val="333333"/>
                </a:solidFill>
                <a:latin typeface="Roboto" panose="02000000000000000000"/>
              </a:rPr>
              <a:t>Δ</a:t>
            </a:r>
            <a:r>
              <a:rPr lang="en-US" altLang="en-US" sz="2100">
                <a:solidFill>
                  <a:srgbClr val="333333"/>
                </a:solidFill>
                <a:latin typeface="Roboto" panose="02000000000000000000"/>
              </a:rPr>
              <a:t>ABC ∼ </a:t>
            </a:r>
            <a:r>
              <a:rPr lang="el-GR" altLang="en-US" sz="2100">
                <a:solidFill>
                  <a:srgbClr val="333333"/>
                </a:solidFill>
                <a:latin typeface="Roboto" panose="02000000000000000000"/>
              </a:rPr>
              <a:t>Δ</a:t>
            </a:r>
            <a:r>
              <a:rPr lang="en-US" altLang="en-US" sz="2100">
                <a:solidFill>
                  <a:srgbClr val="333333"/>
                </a:solidFill>
                <a:latin typeface="Roboto" panose="02000000000000000000"/>
              </a:rPr>
              <a:t>AED (c.g.c)</a:t>
            </a:r>
            <a:endParaRPr lang="en-US" altLang="en-US" sz="21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828156" y="2828461"/>
          <a:ext cx="18539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4" name="Equation" r:id="rId3" imgW="1257300" imgH="457200" progId="Equation.DSMT4">
                  <p:embed/>
                </p:oleObj>
              </mc:Choice>
              <mc:Fallback>
                <p:oleObj name="Equation" r:id="rId3" imgW="1257300" imgH="4572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156" y="2828461"/>
                        <a:ext cx="1853925" cy="669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76200" y="540654"/>
            <a:ext cx="89154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∆ABC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AH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∆HBA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∆HAC.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AH</a:t>
            </a:r>
            <a:r>
              <a:rPr lang="en-US" sz="20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BH.CH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∆ABC.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BH=9cm; HC=16cm,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AE, EC.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∆AEB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∆BEC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457200" y="26286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457200" y="31160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5"/>
          <p:cNvSpPr>
            <a:spLocks noChangeArrowheads="1"/>
          </p:cNvSpPr>
          <p:nvPr/>
        </p:nvSpPr>
        <p:spPr bwMode="auto">
          <a:xfrm>
            <a:off x="0" y="5696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5113323" y="3116032"/>
          <a:ext cx="3703638" cy="195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5" name="Bitmap Image" r:id="rId5" imgW="3705225" imgH="1952625" progId="Paint.Picture">
                  <p:embed/>
                </p:oleObj>
              </mc:Choice>
              <mc:Fallback>
                <p:oleObj name="Bitmap Image" r:id="rId5" imgW="3705225" imgH="1952625" progId="Paint.Picture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3323" y="3116032"/>
                        <a:ext cx="3703638" cy="195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245304" y="3524082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</p:txBody>
      </p:sp>
      <p:pic>
        <p:nvPicPr>
          <p:cNvPr id="41" name="Picture 4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778" y="5225534"/>
            <a:ext cx="28575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Rectangle 41"/>
          <p:cNvSpPr/>
          <p:nvPr/>
        </p:nvSpPr>
        <p:spPr>
          <a:xfrm>
            <a:off x="582959" y="4018617"/>
            <a:ext cx="2550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∆HBA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∆HAC,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161049" y="3845011"/>
            <a:ext cx="42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34254" y="5192179"/>
            <a:ext cx="2448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∆HBA         ∆HAC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g.g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/>
        </p:nvGraphicFramePr>
        <p:xfrm>
          <a:off x="646636" y="4374330"/>
          <a:ext cx="164253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" name="Equation" r:id="rId8" imgW="29565600" imgH="5486400" progId="Equation.DSMT4">
                  <p:embed/>
                </p:oleObj>
              </mc:Choice>
              <mc:Fallback>
                <p:oleObj name="Equation" r:id="rId8" imgW="29565600" imgH="5486400" progId="Equation.DSMT4">
                  <p:embed/>
                  <p:pic>
                    <p:nvPicPr>
                      <p:cNvPr id="0" name="Object 4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6636" y="4374330"/>
                        <a:ext cx="1642533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673541" y="4737157"/>
          <a:ext cx="115093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" name="Equation" r:id="rId10" imgW="20726400" imgH="5486400" progId="Equation.DSMT4">
                  <p:embed/>
                </p:oleObj>
              </mc:Choice>
              <mc:Fallback>
                <p:oleObj name="Equation" r:id="rId10" imgW="20726400" imgH="5486400" progId="Equation.DSMT4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541" y="4737157"/>
                        <a:ext cx="1150937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47"/>
          <p:cNvSpPr/>
          <p:nvPr/>
        </p:nvSpPr>
        <p:spPr>
          <a:xfrm>
            <a:off x="1858339" y="4687459"/>
            <a:ext cx="2537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HAB)</a:t>
            </a:r>
            <a:endParaRPr lang="en-US" dirty="0"/>
          </a:p>
        </p:txBody>
      </p:sp>
      <p:sp>
        <p:nvSpPr>
          <p:cNvPr id="49" name="Rectangle 41"/>
          <p:cNvSpPr>
            <a:spLocks noChangeArrowheads="1"/>
          </p:cNvSpPr>
          <p:nvPr/>
        </p:nvSpPr>
        <p:spPr bwMode="auto">
          <a:xfrm>
            <a:off x="0" y="5696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646636" y="5638800"/>
          <a:ext cx="1410764" cy="645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" name="Equation" r:id="rId12" imgW="24079200" imgH="10972800" progId="Equation.DSMT4">
                  <p:embed/>
                </p:oleObj>
              </mc:Choice>
              <mc:Fallback>
                <p:oleObj name="Equation" r:id="rId12" imgW="24079200" imgH="10972800" progId="Equation.DSMT4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636" y="5638800"/>
                        <a:ext cx="1410764" cy="6459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Rectangle 50"/>
          <p:cNvSpPr/>
          <p:nvPr/>
        </p:nvSpPr>
        <p:spPr>
          <a:xfrm>
            <a:off x="2181379" y="5791200"/>
            <a:ext cx="4709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2" name="Rectangle 43"/>
          <p:cNvSpPr>
            <a:spLocks noChangeArrowheads="1"/>
          </p:cNvSpPr>
          <p:nvPr/>
        </p:nvSpPr>
        <p:spPr bwMode="auto">
          <a:xfrm>
            <a:off x="0" y="5696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53" name="Object 52"/>
          <p:cNvGraphicFramePr>
            <a:graphicFrameLocks noChangeAspect="1"/>
          </p:cNvGraphicFramePr>
          <p:nvPr/>
        </p:nvGraphicFramePr>
        <p:xfrm>
          <a:off x="646636" y="6400800"/>
          <a:ext cx="1944164" cy="352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" name="Equation" r:id="rId14" imgW="1295400" imgH="228600" progId="Equation.DSMT4">
                  <p:embed/>
                </p:oleObj>
              </mc:Choice>
              <mc:Fallback>
                <p:oleObj name="Equation" r:id="rId14" imgW="1295400" imgH="228600" progId="Equation.DSMT4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636" y="6400800"/>
                        <a:ext cx="1944164" cy="3528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743200" y="-151457"/>
            <a:ext cx="4572000" cy="5847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CUỐI NĂM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3" grpId="0"/>
      <p:bldP spid="45" grpId="0"/>
      <p:bldP spid="48" grpId="0"/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62000" y="2301875"/>
          <a:ext cx="18539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" name="Equation" r:id="rId3" imgW="1257300" imgH="457200" progId="Equation.DSMT4">
                  <p:embed/>
                </p:oleObj>
              </mc:Choice>
              <mc:Fallback>
                <p:oleObj name="Equation" r:id="rId3" imgW="1257300" imgH="4572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301875"/>
                        <a:ext cx="1853925" cy="669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76200" y="0"/>
            <a:ext cx="89154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∆ABC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AH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∆HBA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∆HAC.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AH</a:t>
            </a:r>
            <a:r>
              <a:rPr lang="en-US" sz="20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BH.CH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∆ABC.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BH=9cm; HC=16cm,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AE, EC.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∆AEB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∆BEC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457200" y="205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457200" y="2546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5287962" y="2316162"/>
          <a:ext cx="3703638" cy="195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" name="Bitmap Image" r:id="rId5" imgW="3705225" imgH="1952625" progId="Paint.Picture">
                  <p:embed/>
                </p:oleObj>
              </mc:Choice>
              <mc:Fallback>
                <p:oleObj name="Bitmap Image" r:id="rId5" imgW="3705225" imgH="1952625" progId="Paint.Picture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7962" y="2316162"/>
                        <a:ext cx="3703638" cy="195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228600" y="2967335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1049" y="3464011"/>
            <a:ext cx="51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endParaRPr lang="en-US" sz="2400" dirty="0"/>
          </a:p>
        </p:txBody>
      </p:sp>
      <p:sp>
        <p:nvSpPr>
          <p:cNvPr id="49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52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30427" y="3881735"/>
            <a:ext cx="4552721" cy="461665"/>
            <a:chOff x="661666" y="3387464"/>
            <a:chExt cx="4552721" cy="461665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661666" y="3387464"/>
              <a:ext cx="455272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   </a:t>
              </a: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4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AH = 12cm</a:t>
              </a:r>
              <a:endPara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/>
          </p:nvGraphicFramePr>
          <p:xfrm>
            <a:off x="1204989" y="3418703"/>
            <a:ext cx="1751815" cy="3723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9" name="Equation" r:id="rId7" imgW="1104900" imgH="228600" progId="Equation.DSMT4">
                    <p:embed/>
                  </p:oleObj>
                </mc:Choice>
                <mc:Fallback>
                  <p:oleObj name="Equation" r:id="rId7" imgW="1104900" imgH="228600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4989" y="3418703"/>
                          <a:ext cx="1751815" cy="37235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Rectangle 24"/>
          <p:cNvSpPr/>
          <p:nvPr/>
        </p:nvSpPr>
        <p:spPr>
          <a:xfrm>
            <a:off x="609600" y="3447882"/>
            <a:ext cx="1048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 </a:t>
            </a:r>
            <a:endParaRPr lang="en-US" sz="2400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57200" y="4253090"/>
            <a:ext cx="6217343" cy="623710"/>
            <a:chOff x="457200" y="4253090"/>
            <a:chExt cx="6217343" cy="623710"/>
          </a:xfrm>
        </p:grpSpPr>
        <p:sp>
          <p:nvSpPr>
            <p:cNvPr id="33" name="Rectangle 2"/>
            <p:cNvSpPr>
              <a:spLocks noChangeArrowheads="1"/>
            </p:cNvSpPr>
            <p:nvPr/>
          </p:nvSpPr>
          <p:spPr bwMode="auto">
            <a:xfrm>
              <a:off x="457200" y="4338935"/>
              <a:ext cx="498405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∆ABC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dạng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∆HAC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5334000" y="4253090"/>
            <a:ext cx="1340543" cy="6237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0" name="Equation" r:id="rId9" imgW="977900" imgH="457200" progId="Equation.DSMT4">
                    <p:embed/>
                  </p:oleObj>
                </mc:Choice>
                <mc:Fallback>
                  <p:oleObj name="Equation" r:id="rId9" imgW="977900" imgH="457200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4000" y="4253090"/>
                          <a:ext cx="1340543" cy="62371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TextBox 13"/>
          <p:cNvSpPr txBox="1"/>
          <p:nvPr/>
        </p:nvSpPr>
        <p:spPr>
          <a:xfrm>
            <a:off x="595122" y="4796135"/>
            <a:ext cx="4550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 = 20cm, AB = 15cm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0277" y="5257800"/>
            <a:ext cx="5752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∆ABC,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09600" y="5719464"/>
          <a:ext cx="1443105" cy="681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" name="Equation" r:id="rId11" imgW="965200" imgH="457200" progId="Equation.DSMT4">
                  <p:embed/>
                </p:oleObj>
              </mc:Choice>
              <mc:Fallback>
                <p:oleObj name="Equation" r:id="rId11" imgW="965200" imgH="4572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719464"/>
                        <a:ext cx="1443105" cy="6813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3719642" y="5731822"/>
          <a:ext cx="3443229" cy="637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2" name="Equation" r:id="rId13" imgW="2463800" imgH="457200" progId="Equation.DSMT4">
                  <p:embed/>
                </p:oleObj>
              </mc:Choice>
              <mc:Fallback>
                <p:oleObj name="Equation" r:id="rId13" imgW="2463800" imgH="4572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642" y="5731822"/>
                        <a:ext cx="3443229" cy="6377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679141" y="6400800"/>
          <a:ext cx="3740459" cy="378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3" name="Equation" r:id="rId15" imgW="2336800" imgH="228600" progId="Equation.DSMT4">
                  <p:embed/>
                </p:oleObj>
              </mc:Choice>
              <mc:Fallback>
                <p:oleObj name="Equation" r:id="rId15" imgW="2336800" imgH="2286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141" y="6400800"/>
                        <a:ext cx="3740459" cy="3781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2079025" y="5791200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5" grpId="0"/>
      <p:bldP spid="14" grpId="0"/>
      <p:bldP spid="15" grpId="0"/>
      <p:bldP spid="5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62000" y="2301875"/>
          <a:ext cx="18539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6" name="Equation" r:id="rId3" imgW="1257300" imgH="457200" progId="Equation.DSMT4">
                  <p:embed/>
                </p:oleObj>
              </mc:Choice>
              <mc:Fallback>
                <p:oleObj name="Equation" r:id="rId3" imgW="1257300" imgH="4572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301875"/>
                        <a:ext cx="1853925" cy="669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76200" y="0"/>
            <a:ext cx="89154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∆ABC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AH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∆HBA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∆HAC.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AH</a:t>
            </a:r>
            <a:r>
              <a:rPr lang="en-US" sz="20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BH.CH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∆ABC.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BH=9cm; HC=16cm,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AE, EC.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∆AEB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∆BEC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457200" y="205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457200" y="2546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5287962" y="2222648"/>
          <a:ext cx="3703638" cy="195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7" name="Bitmap Image" r:id="rId5" imgW="3705225" imgH="1952625" progId="Paint.Picture">
                  <p:embed/>
                </p:oleObj>
              </mc:Choice>
              <mc:Fallback>
                <p:oleObj name="Bitmap Image" r:id="rId5" imgW="3705225" imgH="1952625" progId="Paint.Picture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7962" y="2222648"/>
                        <a:ext cx="3703638" cy="195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228600" y="2967335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1049" y="3464011"/>
            <a:ext cx="500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endParaRPr lang="en-US" sz="2400" dirty="0"/>
          </a:p>
        </p:txBody>
      </p:sp>
      <p:sp>
        <p:nvSpPr>
          <p:cNvPr id="49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52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61049" y="4954018"/>
            <a:ext cx="58949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∆BEC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" y="4267200"/>
            <a:ext cx="5912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∆AEB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019800" y="4191000"/>
          <a:ext cx="1098550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8" name="Equation" r:id="rId7" imgW="19202400" imgH="10668000" progId="Equation.DSMT4">
                  <p:embed/>
                </p:oleObj>
              </mc:Choice>
              <mc:Fallback>
                <p:oleObj name="Equation" r:id="rId7" imgW="19202400" imgH="106680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191000"/>
                        <a:ext cx="1098550" cy="6175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840355" y="4277497"/>
          <a:ext cx="584427" cy="350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9" name="Equation" r:id="rId9" imgW="393700" imgH="241300" progId="Equation.DSMT4">
                  <p:embed/>
                </p:oleObj>
              </mc:Choice>
              <mc:Fallback>
                <p:oleObj name="Equation" r:id="rId9" imgW="393700" imgH="2413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0355" y="4277497"/>
                        <a:ext cx="584427" cy="3506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7162800" y="4267200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800600" y="4973638"/>
          <a:ext cx="5842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0" name="Equation" r:id="rId11" imgW="9448800" imgH="6096000" progId="Equation.DSMT4">
                  <p:embed/>
                </p:oleObj>
              </mc:Choice>
              <mc:Fallback>
                <p:oleObj name="Equation" r:id="rId11" imgW="9448800" imgH="60960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973638"/>
                        <a:ext cx="584200" cy="36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6019800" y="4847506"/>
          <a:ext cx="110966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1" name="Equation" r:id="rId13" imgW="17983200" imgH="10972800" progId="Equation.DSMT4">
                  <p:embed/>
                </p:oleObj>
              </mc:Choice>
              <mc:Fallback>
                <p:oleObj name="Equation" r:id="rId13" imgW="17983200" imgH="109728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847506"/>
                        <a:ext cx="1109663" cy="674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7239000" y="4872335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8600" y="5638800"/>
            <a:ext cx="1015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1143000" y="5562600"/>
          <a:ext cx="3487110" cy="681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2" name="Equation" r:id="rId15" imgW="2336800" imgH="457200" progId="Equation.DSMT4">
                  <p:embed/>
                </p:oleObj>
              </mc:Choice>
              <mc:Fallback>
                <p:oleObj name="Equation" r:id="rId15" imgW="2336800" imgH="45720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5562600"/>
                        <a:ext cx="3487110" cy="6813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876800" y="5638800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5605730" y="5534669"/>
          <a:ext cx="18542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3" name="Equation" r:id="rId17" imgW="1257300" imgH="457200" progId="Equation.DSMT4">
                  <p:embed/>
                </p:oleObj>
              </mc:Choice>
              <mc:Fallback>
                <p:oleObj name="Equation" r:id="rId17" imgW="1257300" imgH="457200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5730" y="5534669"/>
                        <a:ext cx="18542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33" grpId="0"/>
      <p:bldP spid="4" grpId="0"/>
      <p:bldP spid="34" grpId="0"/>
      <p:bldP spid="41" grpId="0"/>
      <p:bldP spid="42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199" y="152400"/>
            <a:ext cx="9220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= 12 cm, AC = 16 cm.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HBA     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BC, AH, BH.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(D     BC).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BD, CD.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AK = 3,6cm.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BMNC.	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3241675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0323" y="2086927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049" y="2438400"/>
            <a:ext cx="500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61507" y="2438400"/>
            <a:ext cx="3830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HBA    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1505" y="2819400"/>
            <a:ext cx="4291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HBA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HBA      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g.g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368" y="597408"/>
            <a:ext cx="2857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922" y="4066032"/>
            <a:ext cx="2857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2593032"/>
            <a:ext cx="2857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971800"/>
            <a:ext cx="2857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3124200"/>
            <a:ext cx="285750" cy="152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377124" y="3179064"/>
          <a:ext cx="1522902" cy="425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5" name="Equation" r:id="rId5" imgW="21336000" imgH="6096000" progId="Equation.DSMT4">
                  <p:embed/>
                </p:oleObj>
              </mc:Choice>
              <mc:Fallback>
                <p:oleObj name="Equation" r:id="rId5" imgW="21336000" imgH="60960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7124" y="3179064"/>
                        <a:ext cx="1522902" cy="4251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420368" y="3544510"/>
          <a:ext cx="246063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6" name="Equation" r:id="rId7" imgW="3962400" imgH="5791200" progId="Equation.DSMT4">
                  <p:embed/>
                </p:oleObj>
              </mc:Choice>
              <mc:Fallback>
                <p:oleObj name="Equation" r:id="rId7" imgW="3962400" imgH="57912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368" y="3544510"/>
                        <a:ext cx="246063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5181600" y="1173944"/>
          <a:ext cx="2079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" name="Equation" r:id="rId9" imgW="3352800" imgH="3352800" progId="Equation.DSMT4">
                  <p:embed/>
                </p:oleObj>
              </mc:Choice>
              <mc:Fallback>
                <p:oleObj name="Equation" r:id="rId9" imgW="3352800" imgH="33528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173944"/>
                        <a:ext cx="2079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199" y="152400"/>
            <a:ext cx="9220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= 12 cm, AC = 16 cm.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HBA     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BC, AH, BH.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(D     BC).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BD, CD.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AK = 3,6cm.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BMNC.	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3241675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0323" y="2086927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049" y="2438400"/>
            <a:ext cx="51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endParaRPr lang="en-US" sz="2400" dirty="0"/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368" y="597408"/>
            <a:ext cx="2857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951" y="5257800"/>
            <a:ext cx="2857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629" y="4648200"/>
            <a:ext cx="2857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618" y="5183832"/>
            <a:ext cx="2857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3124200"/>
            <a:ext cx="285750" cy="152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5181600" y="1173944"/>
          <a:ext cx="2079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4" name="Equation" r:id="rId5" imgW="3352800" imgH="3352800" progId="Equation.DSMT4">
                  <p:embed/>
                </p:oleObj>
              </mc:Choice>
              <mc:Fallback>
                <p:oleObj name="Equation" r:id="rId5" imgW="3352800" imgH="33528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173944"/>
                        <a:ext cx="2079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6581" y="2514600"/>
            <a:ext cx="714961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∆ABC</a:t>
            </a:r>
            <a:r>
              <a:rPr lang="en-US" sz="24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(GT),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AB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AC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BC = 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Hay:  BC =                                                    cm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2856029" y="3021622"/>
          <a:ext cx="402981" cy="322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5" name="Equation" r:id="rId7" imgW="190500" imgH="152400" progId="Equation.DSMT4">
                  <p:embed/>
                </p:oleObj>
              </mc:Choice>
              <mc:Fallback>
                <p:oleObj name="Equation" r:id="rId7" imgW="190500" imgH="1524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6029" y="3021622"/>
                        <a:ext cx="402981" cy="3223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3953848" y="2933649"/>
          <a:ext cx="1464902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6" name="Equation" r:id="rId9" imgW="850265" imgH="254000" progId="Equation.DSMT4">
                  <p:embed/>
                </p:oleObj>
              </mc:Choice>
              <mc:Fallback>
                <p:oleObj name="Equation" r:id="rId9" imgW="850265" imgH="2540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3848" y="2933649"/>
                        <a:ext cx="1464902" cy="430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2057400" y="3392488"/>
          <a:ext cx="3905587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7" name="Equation" r:id="rId11" imgW="2349500" imgH="254000" progId="Equation.DSMT4">
                  <p:embed/>
                </p:oleObj>
              </mc:Choice>
              <mc:Fallback>
                <p:oleObj name="Equation" r:id="rId11" imgW="2349500" imgH="2540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392488"/>
                        <a:ext cx="3905587" cy="417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46581" y="3866095"/>
            <a:ext cx="7149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∆ABC</a:t>
            </a:r>
            <a:r>
              <a:rPr lang="en-US" sz="24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4038600" y="3794733"/>
          <a:ext cx="2819400" cy="624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8" name="Equation" r:id="rId13" imgW="1790700" imgH="393700" progId="Equation.DSMT4">
                  <p:embed/>
                </p:oleObj>
              </mc:Choice>
              <mc:Fallback>
                <p:oleObj name="Equation" r:id="rId13" imgW="1790700" imgH="3937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794733"/>
                        <a:ext cx="2819400" cy="6248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914399" y="4419600"/>
          <a:ext cx="3856939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9" name="Equation" r:id="rId15" imgW="53644800" imgH="9448800" progId="Equation.DSMT4">
                  <p:embed/>
                </p:oleObj>
              </mc:Choice>
              <mc:Fallback>
                <p:oleObj name="Equation" r:id="rId15" imgW="53644800" imgH="94488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399" y="4419600"/>
                        <a:ext cx="3856939" cy="685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4594225" y="4449763"/>
          <a:ext cx="1908175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0" name="Equation" r:id="rId17" imgW="27736800" imgH="9448800" progId="Equation.DSMT4">
                  <p:embed/>
                </p:oleObj>
              </mc:Choice>
              <mc:Fallback>
                <p:oleObj name="Equation" r:id="rId17" imgW="27736800" imgH="944880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4225" y="4449763"/>
                        <a:ext cx="1908175" cy="655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381000" y="4542315"/>
          <a:ext cx="418106" cy="334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1" name="Equation" r:id="rId19" imgW="4572000" imgH="3657600" progId="Equation.DSMT4">
                  <p:embed/>
                </p:oleObj>
              </mc:Choice>
              <mc:Fallback>
                <p:oleObj name="Equation" r:id="rId19" imgW="4572000" imgH="3657600" progId="Equation.DSMT4">
                  <p:embed/>
                  <p:pic>
                    <p:nvPicPr>
                      <p:cNvPr id="0" name="Object 28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81000" y="4542315"/>
                        <a:ext cx="418106" cy="334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86242" y="5029200"/>
            <a:ext cx="7149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∆HBA     ∆ABC</a:t>
            </a: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0240" name="Object 10239"/>
          <p:cNvGraphicFramePr>
            <a:graphicFrameLocks noChangeAspect="1"/>
          </p:cNvGraphicFramePr>
          <p:nvPr/>
        </p:nvGraphicFramePr>
        <p:xfrm>
          <a:off x="974647" y="5537757"/>
          <a:ext cx="1311353" cy="776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2" name="Equation" r:id="rId21" imgW="673100" imgH="393700" progId="Equation.DSMT4">
                  <p:embed/>
                </p:oleObj>
              </mc:Choice>
              <mc:Fallback>
                <p:oleObj name="Equation" r:id="rId21" imgW="673100" imgH="393700" progId="Equation.DSMT4">
                  <p:embed/>
                  <p:pic>
                    <p:nvPicPr>
                      <p:cNvPr id="0" name="Object 102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647" y="5537757"/>
                        <a:ext cx="1311353" cy="7768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1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0243" name="Object 10242"/>
          <p:cNvGraphicFramePr>
            <a:graphicFrameLocks noChangeAspect="1"/>
          </p:cNvGraphicFramePr>
          <p:nvPr/>
        </p:nvGraphicFramePr>
        <p:xfrm>
          <a:off x="3055056" y="5450532"/>
          <a:ext cx="1371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3" name="Equation" r:id="rId23" imgW="685800" imgH="419100" progId="Equation.DSMT4">
                  <p:embed/>
                </p:oleObj>
              </mc:Choice>
              <mc:Fallback>
                <p:oleObj name="Equation" r:id="rId23" imgW="685800" imgH="419100" progId="Equation.DSMT4">
                  <p:embed/>
                  <p:pic>
                    <p:nvPicPr>
                      <p:cNvPr id="0" name="Object 102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5056" y="5450532"/>
                        <a:ext cx="1371600" cy="838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0245" name="Object 10244"/>
          <p:cNvGraphicFramePr>
            <a:graphicFrameLocks noChangeAspect="1"/>
          </p:cNvGraphicFramePr>
          <p:nvPr/>
        </p:nvGraphicFramePr>
        <p:xfrm>
          <a:off x="4419600" y="5440297"/>
          <a:ext cx="2057400" cy="838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4" name="Equation" r:id="rId25" imgW="24688800" imgH="10058400" progId="Equation.DSMT4">
                  <p:embed/>
                </p:oleObj>
              </mc:Choice>
              <mc:Fallback>
                <p:oleObj name="Equation" r:id="rId25" imgW="24688800" imgH="10058400" progId="Equation.DSMT4">
                  <p:embed/>
                  <p:pic>
                    <p:nvPicPr>
                      <p:cNvPr id="0" name="Object 102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5440297"/>
                        <a:ext cx="2057400" cy="8385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10245"/>
          <p:cNvGraphicFramePr>
            <a:graphicFrameLocks noChangeAspect="1"/>
          </p:cNvGraphicFramePr>
          <p:nvPr/>
        </p:nvGraphicFramePr>
        <p:xfrm>
          <a:off x="420687" y="5761038"/>
          <a:ext cx="417513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5" name="Equation" r:id="rId27" imgW="4572000" imgH="3657600" progId="Equation.DSMT4">
                  <p:embed/>
                </p:oleObj>
              </mc:Choice>
              <mc:Fallback>
                <p:oleObj name="Equation" r:id="rId27" imgW="4572000" imgH="3657600" progId="Equation.DSMT4">
                  <p:embed/>
                  <p:pic>
                    <p:nvPicPr>
                      <p:cNvPr id="0" name="Object 102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7" y="5761038"/>
                        <a:ext cx="417513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TextBox 10246"/>
          <p:cNvSpPr txBox="1"/>
          <p:nvPr/>
        </p:nvSpPr>
        <p:spPr>
          <a:xfrm>
            <a:off x="2357429" y="5638800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3" grpId="0"/>
      <p:bldP spid="31" grpId="0"/>
      <p:bldP spid="102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199" y="152400"/>
            <a:ext cx="9220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= 12 cm, AC = 16 cm.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HBA     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BC, AH, BH.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(D     BC).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BD, CD.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AK = 3,6cm.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BMNC.	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3241675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0323" y="2086927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049" y="2438400"/>
            <a:ext cx="500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endParaRPr lang="en-US" sz="2400" dirty="0"/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368" y="597408"/>
            <a:ext cx="2857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951" y="5257800"/>
            <a:ext cx="2857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951" y="4724400"/>
            <a:ext cx="2857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4191000"/>
            <a:ext cx="2857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3124200"/>
            <a:ext cx="285750" cy="152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5181600" y="1173944"/>
          <a:ext cx="2079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8" name="Equation" r:id="rId5" imgW="3352800" imgH="3352800" progId="Equation.DSMT4">
                  <p:embed/>
                </p:oleObj>
              </mc:Choice>
              <mc:Fallback>
                <p:oleObj name="Equation" r:id="rId5" imgW="3352800" imgH="33528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173944"/>
                        <a:ext cx="2079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6581" y="2514600"/>
            <a:ext cx="7149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2794994" y="2589403"/>
          <a:ext cx="402981" cy="322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9" name="Equation" r:id="rId7" imgW="190500" imgH="152400" progId="Equation.DSMT4">
                  <p:embed/>
                </p:oleObj>
              </mc:Choice>
              <mc:Fallback>
                <p:oleObj name="Equation" r:id="rId7" imgW="190500" imgH="1524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994" y="2589403"/>
                        <a:ext cx="402981" cy="3223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3912337" y="3849688"/>
          <a:ext cx="418106" cy="334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0" name="Equation" r:id="rId9" imgW="4572000" imgH="3657600" progId="Equation.DSMT4">
                  <p:embed/>
                </p:oleObj>
              </mc:Choice>
              <mc:Fallback>
                <p:oleObj name="Equation" r:id="rId9" imgW="4572000" imgH="3657600" progId="Equation.DSMT4">
                  <p:embed/>
                  <p:pic>
                    <p:nvPicPr>
                      <p:cNvPr id="0" name="Object 2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12337" y="3849688"/>
                        <a:ext cx="418106" cy="334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0241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024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524000" y="2438400"/>
          <a:ext cx="1153240" cy="683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1" name="Equation" r:id="rId11" imgW="673100" imgH="393700" progId="Equation.DSMT4">
                  <p:embed/>
                </p:oleObj>
              </mc:Choice>
              <mc:Fallback>
                <p:oleObj name="Equation" r:id="rId11" imgW="673100" imgH="3937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438400"/>
                        <a:ext cx="1153240" cy="6831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276600" y="2362200"/>
          <a:ext cx="234269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2" name="Equation" r:id="rId13" imgW="1358265" imgH="393700" progId="Equation.DSMT4">
                  <p:embed/>
                </p:oleObj>
              </mc:Choice>
              <mc:Fallback>
                <p:oleObj name="Equation" r:id="rId13" imgW="1358265" imgH="3937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362200"/>
                        <a:ext cx="2342693" cy="685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679140" y="3200400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1371600" y="3124200"/>
          <a:ext cx="1574313" cy="616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3" name="Equation" r:id="rId15" imgW="1016000" imgH="393700" progId="Equation.DSMT4">
                  <p:embed/>
                </p:oleObj>
              </mc:Choice>
              <mc:Fallback>
                <p:oleObj name="Equation" r:id="rId15" imgW="1016000" imgH="393700" progId="Equation.DSMT4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124200"/>
                        <a:ext cx="1574313" cy="6168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1038616" y="3896580"/>
          <a:ext cx="2122575" cy="75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4" name="Equation" r:id="rId17" imgW="1116965" imgH="393700" progId="Equation.DSMT4">
                  <p:embed/>
                </p:oleObj>
              </mc:Choice>
              <mc:Fallback>
                <p:oleObj name="Equation" r:id="rId17" imgW="1116965" imgH="393700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616" y="3896580"/>
                        <a:ext cx="2122575" cy="7516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4159250" y="3849688"/>
          <a:ext cx="2170113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5" name="Equation" r:id="rId19" imgW="32004000" imgH="9448800" progId="Equation.DSMT4">
                  <p:embed/>
                </p:oleObj>
              </mc:Choice>
              <mc:Fallback>
                <p:oleObj name="Equation" r:id="rId19" imgW="32004000" imgH="9448800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50" y="3849688"/>
                        <a:ext cx="2170113" cy="6461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969015" y="4849724"/>
            <a:ext cx="5368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CD = BC – BD = 20 – 8,6 = 11,4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199" y="152400"/>
            <a:ext cx="9220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= 12 cm, AC = 16 cm.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HBA     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BC, AH, BH.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(D     BC).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BD, CD.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AK = 3,6cm.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BMNC.	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3241675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0323" y="2086927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049" y="2438400"/>
            <a:ext cx="51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endParaRPr lang="en-US" sz="2400" dirty="0"/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368" y="597408"/>
            <a:ext cx="2857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951" y="5257800"/>
            <a:ext cx="2857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629" y="4648200"/>
            <a:ext cx="285750" cy="152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5181600" y="1173944"/>
          <a:ext cx="2079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2" name="Equation" r:id="rId5" imgW="3352800" imgH="3352800" progId="Equation.DSMT4">
                  <p:embed/>
                </p:oleObj>
              </mc:Choice>
              <mc:Fallback>
                <p:oleObj name="Equation" r:id="rId5" imgW="3352800" imgH="33528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173944"/>
                        <a:ext cx="2079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6248400" y="-1066800"/>
          <a:ext cx="418106" cy="334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3" name="Equation" r:id="rId7" imgW="4572000" imgH="3657600" progId="Equation.DSMT4">
                  <p:embed/>
                </p:oleObj>
              </mc:Choice>
              <mc:Fallback>
                <p:oleObj name="Equation" r:id="rId7" imgW="4572000" imgH="3657600" progId="Equation.DSMT4">
                  <p:embed/>
                  <p:pic>
                    <p:nvPicPr>
                      <p:cNvPr id="0" name="Object 2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48400" y="-1066800"/>
                        <a:ext cx="418106" cy="334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0241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024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0246" name="Object 10245"/>
          <p:cNvGraphicFramePr>
            <a:graphicFrameLocks noChangeAspect="1"/>
          </p:cNvGraphicFramePr>
          <p:nvPr/>
        </p:nvGraphicFramePr>
        <p:xfrm>
          <a:off x="3657600" y="-990600"/>
          <a:ext cx="417513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4" name="Equation" r:id="rId9" imgW="4572000" imgH="3657600" progId="Equation.DSMT4">
                  <p:embed/>
                </p:oleObj>
              </mc:Choice>
              <mc:Fallback>
                <p:oleObj name="Equation" r:id="rId9" imgW="4572000" imgH="3657600" progId="Equation.DSMT4">
                  <p:embed/>
                  <p:pic>
                    <p:nvPicPr>
                      <p:cNvPr id="0" name="Object 102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-990600"/>
                        <a:ext cx="417513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50" name="Group 10249"/>
          <p:cNvGrpSpPr/>
          <p:nvPr/>
        </p:nvGrpSpPr>
        <p:grpSpPr>
          <a:xfrm>
            <a:off x="266699" y="3371671"/>
            <a:ext cx="8839200" cy="830997"/>
            <a:chOff x="266699" y="3371671"/>
            <a:chExt cx="8839200" cy="830997"/>
          </a:xfrm>
        </p:grpSpPr>
        <p:pic>
          <p:nvPicPr>
            <p:cNvPr id="14" name="Picture 13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963" y="3505200"/>
              <a:ext cx="285750" cy="152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66699" y="3371671"/>
              <a:ext cx="8839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MN // BC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∆ AMN    ∆ABC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AK, AH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914400" y="4191000"/>
          <a:ext cx="3928448" cy="791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5" name="Equation" r:id="rId10" imgW="2374900" imgH="482600" progId="Equation.DSMT4">
                  <p:embed/>
                </p:oleObj>
              </mc:Choice>
              <mc:Fallback>
                <p:oleObj name="Equation" r:id="rId10" imgW="2374900" imgH="482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191000"/>
                        <a:ext cx="3928448" cy="7919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22218" y="5087034"/>
            <a:ext cx="5854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Mà: S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   AB.AC =   .12.16 = 96(cm</a:t>
            </a:r>
            <a:r>
              <a:rPr lang="pt-B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8" name="TextBox 10247"/>
          <p:cNvSpPr txBox="1"/>
          <p:nvPr/>
        </p:nvSpPr>
        <p:spPr>
          <a:xfrm>
            <a:off x="643970" y="5594865"/>
            <a:ext cx="430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S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AMN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13,5 (cm</a:t>
            </a:r>
            <a:r>
              <a:rPr lang="pt-B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9" name="TextBox 10248"/>
          <p:cNvSpPr txBox="1"/>
          <p:nvPr/>
        </p:nvSpPr>
        <p:spPr>
          <a:xfrm>
            <a:off x="457200" y="6019800"/>
            <a:ext cx="6564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Vậy: S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BMNC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AMN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96 – 13,5 = 82,5 (cm</a:t>
            </a:r>
            <a:r>
              <a:rPr lang="pt-B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251" name="Object 10250"/>
          <p:cNvGraphicFramePr>
            <a:graphicFrameLocks noChangeAspect="1"/>
          </p:cNvGraphicFramePr>
          <p:nvPr/>
        </p:nvGraphicFramePr>
        <p:xfrm>
          <a:off x="3654734" y="5005916"/>
          <a:ext cx="254000" cy="656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6" name="Equation" r:id="rId12" imgW="3657600" imgH="9448800" progId="Equation.DSMT4">
                  <p:embed/>
                </p:oleObj>
              </mc:Choice>
              <mc:Fallback>
                <p:oleObj name="Equation" r:id="rId12" imgW="3657600" imgH="9448800" progId="Equation.DSMT4">
                  <p:embed/>
                  <p:pic>
                    <p:nvPicPr>
                      <p:cNvPr id="0" name="Object 1025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654734" y="5005916"/>
                        <a:ext cx="254000" cy="656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2" name="Object 10251"/>
          <p:cNvGraphicFramePr>
            <a:graphicFrameLocks noChangeAspect="1"/>
          </p:cNvGraphicFramePr>
          <p:nvPr/>
        </p:nvGraphicFramePr>
        <p:xfrm>
          <a:off x="2174814" y="5006181"/>
          <a:ext cx="254000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7" name="Equation" r:id="rId14" imgW="3657600" imgH="9448800" progId="Equation.DSMT4">
                  <p:embed/>
                </p:oleObj>
              </mc:Choice>
              <mc:Fallback>
                <p:oleObj name="Equation" r:id="rId14" imgW="3657600" imgH="9448800" progId="Equation.DSMT4">
                  <p:embed/>
                  <p:pic>
                    <p:nvPicPr>
                      <p:cNvPr id="0" name="Object 102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14" y="5006181"/>
                        <a:ext cx="254000" cy="65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0248" grpId="0"/>
      <p:bldP spid="102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2667000"/>
            <a:ext cx="838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CUỐI NĂM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838200"/>
            <a:ext cx="624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" name="Text Box 47"/>
          <p:cNvSpPr txBox="1">
            <a:spLocks noChangeArrowheads="1"/>
          </p:cNvSpPr>
          <p:nvPr/>
        </p:nvSpPr>
        <p:spPr bwMode="auto">
          <a:xfrm>
            <a:off x="456131" y="1085240"/>
            <a:ext cx="4411754" cy="46166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 Box 47"/>
          <p:cNvSpPr txBox="1">
            <a:spLocks noChangeArrowheads="1"/>
          </p:cNvSpPr>
          <p:nvPr/>
        </p:nvSpPr>
        <p:spPr bwMode="auto">
          <a:xfrm>
            <a:off x="468131" y="1456826"/>
            <a:ext cx="8219741" cy="4154984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AH. </a:t>
            </a:r>
          </a:p>
          <a:p>
            <a:pPr lvl="0">
              <a:defRPr/>
            </a:pP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kern="0" dirty="0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HM 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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M,  HN 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 AC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tại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 N.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AH</a:t>
            </a:r>
            <a:r>
              <a:rPr lang="en-US" sz="2400" kern="0" baseline="3000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AM.AB </a:t>
            </a:r>
          </a:p>
          <a:p>
            <a:pPr>
              <a:defRPr/>
            </a:pP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c)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Chứng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 minh AMN      ACB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AB=3cm, AC=4cm, hãy tính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598805" indent="-338455">
              <a:buAutoNum type="romanLcParenR"/>
              <a:defRPr/>
            </a:pP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</a:p>
          <a:p>
            <a:pPr marL="598805" indent="-338455">
              <a:buAutoNum type="romanLcParenR"/>
              <a:defRPr/>
            </a:pP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BMNC</a:t>
            </a:r>
          </a:p>
          <a:p>
            <a:pPr marL="598805" indent="-338455">
              <a:buAutoNum type="romanLcParenR"/>
              <a:defRPr/>
            </a:pP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BMH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và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 NCH</a:t>
            </a:r>
          </a:p>
          <a:p>
            <a:pPr marL="598805" indent="-338455">
              <a:buAutoNum type="romanLcParenR"/>
              <a:defRPr/>
            </a:pP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 AE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F.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kern="0" dirty="0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/>
            </a:endParaRPr>
          </a:p>
          <a:p>
            <a:pPr marL="347980" defTabSz="685800">
              <a:defRPr/>
            </a:pPr>
            <a:endParaRPr lang="en-US" sz="2400" kern="0" dirty="0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Freeform 61"/>
          <p:cNvSpPr>
            <a:spLocks noChangeAspect="1"/>
          </p:cNvSpPr>
          <p:nvPr/>
        </p:nvSpPr>
        <p:spPr bwMode="auto">
          <a:xfrm>
            <a:off x="3581400" y="3200400"/>
            <a:ext cx="220818" cy="105069"/>
          </a:xfrm>
          <a:custGeom>
            <a:avLst/>
            <a:gdLst>
              <a:gd name="T0" fmla="*/ 40716 w 2997"/>
              <a:gd name="T1" fmla="*/ 0 h 1298"/>
              <a:gd name="T2" fmla="*/ 18786 w 2997"/>
              <a:gd name="T3" fmla="*/ 9549 h 1298"/>
              <a:gd name="T4" fmla="*/ 5044 w 2997"/>
              <a:gd name="T5" fmla="*/ 26858 h 1298"/>
              <a:gd name="T6" fmla="*/ 658 w 2997"/>
              <a:gd name="T7" fmla="*/ 51477 h 1298"/>
              <a:gd name="T8" fmla="*/ 8918 w 2997"/>
              <a:gd name="T9" fmla="*/ 74978 h 1298"/>
              <a:gd name="T10" fmla="*/ 33552 w 2997"/>
              <a:gd name="T11" fmla="*/ 87288 h 1298"/>
              <a:gd name="T12" fmla="*/ 69443 w 2997"/>
              <a:gd name="T13" fmla="*/ 79156 h 1298"/>
              <a:gd name="T14" fmla="*/ 99340 w 2997"/>
              <a:gd name="T15" fmla="*/ 53193 h 1298"/>
              <a:gd name="T16" fmla="*/ 127849 w 2997"/>
              <a:gd name="T17" fmla="*/ 29693 h 1298"/>
              <a:gd name="T18" fmla="*/ 151459 w 2997"/>
              <a:gd name="T19" fmla="*/ 17905 h 1298"/>
              <a:gd name="T20" fmla="*/ 177190 w 2997"/>
              <a:gd name="T21" fmla="*/ 12907 h 1298"/>
              <a:gd name="T22" fmla="*/ 197511 w 2997"/>
              <a:gd name="T23" fmla="*/ 19621 h 1298"/>
              <a:gd name="T24" fmla="*/ 211765 w 2997"/>
              <a:gd name="T25" fmla="*/ 35810 h 1298"/>
              <a:gd name="T26" fmla="*/ 217248 w 2997"/>
              <a:gd name="T27" fmla="*/ 52074 h 1298"/>
              <a:gd name="T28" fmla="*/ 217759 w 2997"/>
              <a:gd name="T29" fmla="*/ 66622 h 1298"/>
              <a:gd name="T30" fmla="*/ 209572 w 2997"/>
              <a:gd name="T31" fmla="*/ 85049 h 1298"/>
              <a:gd name="T32" fmla="*/ 194733 w 2997"/>
              <a:gd name="T33" fmla="*/ 96837 h 12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97"/>
              <a:gd name="T52" fmla="*/ 0 h 1298"/>
              <a:gd name="T53" fmla="*/ 2997 w 2997"/>
              <a:gd name="T54" fmla="*/ 1298 h 129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97" h="1298">
                <a:moveTo>
                  <a:pt x="557" y="0"/>
                </a:moveTo>
                <a:cubicBezTo>
                  <a:pt x="507" y="21"/>
                  <a:pt x="338" y="68"/>
                  <a:pt x="257" y="128"/>
                </a:cubicBezTo>
                <a:cubicBezTo>
                  <a:pt x="176" y="188"/>
                  <a:pt x="110" y="266"/>
                  <a:pt x="69" y="360"/>
                </a:cubicBezTo>
                <a:cubicBezTo>
                  <a:pt x="28" y="454"/>
                  <a:pt x="0" y="583"/>
                  <a:pt x="9" y="690"/>
                </a:cubicBezTo>
                <a:cubicBezTo>
                  <a:pt x="18" y="797"/>
                  <a:pt x="47" y="925"/>
                  <a:pt x="122" y="1005"/>
                </a:cubicBezTo>
                <a:cubicBezTo>
                  <a:pt x="197" y="1085"/>
                  <a:pt x="321" y="1161"/>
                  <a:pt x="459" y="1170"/>
                </a:cubicBezTo>
                <a:cubicBezTo>
                  <a:pt x="597" y="1179"/>
                  <a:pt x="800" y="1137"/>
                  <a:pt x="950" y="1061"/>
                </a:cubicBezTo>
                <a:cubicBezTo>
                  <a:pt x="1100" y="985"/>
                  <a:pt x="1226" y="823"/>
                  <a:pt x="1359" y="713"/>
                </a:cubicBezTo>
                <a:cubicBezTo>
                  <a:pt x="1492" y="603"/>
                  <a:pt x="1630" y="477"/>
                  <a:pt x="1749" y="398"/>
                </a:cubicBezTo>
                <a:cubicBezTo>
                  <a:pt x="1868" y="319"/>
                  <a:pt x="1960" y="277"/>
                  <a:pt x="2072" y="240"/>
                </a:cubicBezTo>
                <a:cubicBezTo>
                  <a:pt x="2184" y="203"/>
                  <a:pt x="2319" y="169"/>
                  <a:pt x="2424" y="173"/>
                </a:cubicBezTo>
                <a:cubicBezTo>
                  <a:pt x="2529" y="177"/>
                  <a:pt x="2623" y="212"/>
                  <a:pt x="2702" y="263"/>
                </a:cubicBezTo>
                <a:cubicBezTo>
                  <a:pt x="2781" y="314"/>
                  <a:pt x="2852" y="408"/>
                  <a:pt x="2897" y="480"/>
                </a:cubicBezTo>
                <a:cubicBezTo>
                  <a:pt x="2942" y="552"/>
                  <a:pt x="2958" y="629"/>
                  <a:pt x="2972" y="698"/>
                </a:cubicBezTo>
                <a:cubicBezTo>
                  <a:pt x="2986" y="767"/>
                  <a:pt x="2997" y="819"/>
                  <a:pt x="2979" y="893"/>
                </a:cubicBezTo>
                <a:cubicBezTo>
                  <a:pt x="2961" y="967"/>
                  <a:pt x="2919" y="1072"/>
                  <a:pt x="2867" y="1140"/>
                </a:cubicBezTo>
                <a:cubicBezTo>
                  <a:pt x="2815" y="1208"/>
                  <a:pt x="2706" y="1265"/>
                  <a:pt x="2664" y="1298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8153400" y="4648200"/>
          <a:ext cx="440180" cy="645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3" name="Equation" r:id="rId4" imgW="9144000" imgH="13411200" progId="Equation.DSMT4">
                  <p:embed/>
                </p:oleObj>
              </mc:Choice>
              <mc:Fallback>
                <p:oleObj name="Equation" r:id="rId4" imgW="9144000" imgH="13411200" progId="Equation.DSMT4">
                  <p:embed/>
                  <p:pic>
                    <p:nvPicPr>
                      <p:cNvPr id="0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53400" y="4648200"/>
                        <a:ext cx="440180" cy="645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08674" y="1172473"/>
            <a:ext cx="1221570" cy="16029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7" y="3870119"/>
            <a:ext cx="514484" cy="32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78" name="Picture 6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7" y="3754738"/>
            <a:ext cx="2408071" cy="192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2343" y="1276475"/>
            <a:ext cx="46679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7" name="Rectangle 6"/>
          <p:cNvSpPr/>
          <p:nvPr/>
        </p:nvSpPr>
        <p:spPr>
          <a:xfrm>
            <a:off x="442897" y="2376219"/>
            <a:ext cx="74195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8" name="Rectangle 7"/>
          <p:cNvSpPr/>
          <p:nvPr/>
        </p:nvSpPr>
        <p:spPr>
          <a:xfrm>
            <a:off x="812397" y="1085240"/>
            <a:ext cx="2501975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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ABC(Â = 90</a:t>
            </a:r>
            <a:r>
              <a:rPr lang="en-US" sz="165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 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 AB={M}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HN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 AC={N}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38" y="1885549"/>
            <a:ext cx="217552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16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AH</a:t>
            </a:r>
            <a:r>
              <a:rPr lang="en-US" sz="165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AM.AB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AMN     ACB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87438" y="1128793"/>
            <a:ext cx="14201" cy="209593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 flipV="1">
            <a:off x="456128" y="1885548"/>
            <a:ext cx="2213033" cy="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13" name="Freeform 61"/>
          <p:cNvSpPr>
            <a:spLocks noChangeAspect="1"/>
          </p:cNvSpPr>
          <p:nvPr/>
        </p:nvSpPr>
        <p:spPr bwMode="auto">
          <a:xfrm>
            <a:off x="1724310" y="3028846"/>
            <a:ext cx="162349" cy="71763"/>
          </a:xfrm>
          <a:custGeom>
            <a:avLst/>
            <a:gdLst>
              <a:gd name="T0" fmla="*/ 40716 w 2997"/>
              <a:gd name="T1" fmla="*/ 0 h 1298"/>
              <a:gd name="T2" fmla="*/ 18786 w 2997"/>
              <a:gd name="T3" fmla="*/ 9549 h 1298"/>
              <a:gd name="T4" fmla="*/ 5044 w 2997"/>
              <a:gd name="T5" fmla="*/ 26858 h 1298"/>
              <a:gd name="T6" fmla="*/ 658 w 2997"/>
              <a:gd name="T7" fmla="*/ 51477 h 1298"/>
              <a:gd name="T8" fmla="*/ 8918 w 2997"/>
              <a:gd name="T9" fmla="*/ 74978 h 1298"/>
              <a:gd name="T10" fmla="*/ 33552 w 2997"/>
              <a:gd name="T11" fmla="*/ 87288 h 1298"/>
              <a:gd name="T12" fmla="*/ 69443 w 2997"/>
              <a:gd name="T13" fmla="*/ 79156 h 1298"/>
              <a:gd name="T14" fmla="*/ 99340 w 2997"/>
              <a:gd name="T15" fmla="*/ 53193 h 1298"/>
              <a:gd name="T16" fmla="*/ 127849 w 2997"/>
              <a:gd name="T17" fmla="*/ 29693 h 1298"/>
              <a:gd name="T18" fmla="*/ 151459 w 2997"/>
              <a:gd name="T19" fmla="*/ 17905 h 1298"/>
              <a:gd name="T20" fmla="*/ 177190 w 2997"/>
              <a:gd name="T21" fmla="*/ 12907 h 1298"/>
              <a:gd name="T22" fmla="*/ 197511 w 2997"/>
              <a:gd name="T23" fmla="*/ 19621 h 1298"/>
              <a:gd name="T24" fmla="*/ 211765 w 2997"/>
              <a:gd name="T25" fmla="*/ 35810 h 1298"/>
              <a:gd name="T26" fmla="*/ 217248 w 2997"/>
              <a:gd name="T27" fmla="*/ 52074 h 1298"/>
              <a:gd name="T28" fmla="*/ 217759 w 2997"/>
              <a:gd name="T29" fmla="*/ 66622 h 1298"/>
              <a:gd name="T30" fmla="*/ 209572 w 2997"/>
              <a:gd name="T31" fmla="*/ 85049 h 1298"/>
              <a:gd name="T32" fmla="*/ 194733 w 2997"/>
              <a:gd name="T33" fmla="*/ 96837 h 12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97"/>
              <a:gd name="T52" fmla="*/ 0 h 1298"/>
              <a:gd name="T53" fmla="*/ 2997 w 2997"/>
              <a:gd name="T54" fmla="*/ 1298 h 129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97" h="1298">
                <a:moveTo>
                  <a:pt x="557" y="0"/>
                </a:moveTo>
                <a:cubicBezTo>
                  <a:pt x="507" y="21"/>
                  <a:pt x="338" y="68"/>
                  <a:pt x="257" y="128"/>
                </a:cubicBezTo>
                <a:cubicBezTo>
                  <a:pt x="176" y="188"/>
                  <a:pt x="110" y="266"/>
                  <a:pt x="69" y="360"/>
                </a:cubicBezTo>
                <a:cubicBezTo>
                  <a:pt x="28" y="454"/>
                  <a:pt x="0" y="583"/>
                  <a:pt x="9" y="690"/>
                </a:cubicBezTo>
                <a:cubicBezTo>
                  <a:pt x="18" y="797"/>
                  <a:pt x="47" y="925"/>
                  <a:pt x="122" y="1005"/>
                </a:cubicBezTo>
                <a:cubicBezTo>
                  <a:pt x="197" y="1085"/>
                  <a:pt x="321" y="1161"/>
                  <a:pt x="459" y="1170"/>
                </a:cubicBezTo>
                <a:cubicBezTo>
                  <a:pt x="597" y="1179"/>
                  <a:pt x="800" y="1137"/>
                  <a:pt x="950" y="1061"/>
                </a:cubicBezTo>
                <a:cubicBezTo>
                  <a:pt x="1100" y="985"/>
                  <a:pt x="1226" y="823"/>
                  <a:pt x="1359" y="713"/>
                </a:cubicBezTo>
                <a:cubicBezTo>
                  <a:pt x="1492" y="603"/>
                  <a:pt x="1630" y="477"/>
                  <a:pt x="1749" y="398"/>
                </a:cubicBezTo>
                <a:cubicBezTo>
                  <a:pt x="1868" y="319"/>
                  <a:pt x="1960" y="277"/>
                  <a:pt x="2072" y="240"/>
                </a:cubicBezTo>
                <a:cubicBezTo>
                  <a:pt x="2184" y="203"/>
                  <a:pt x="2319" y="169"/>
                  <a:pt x="2424" y="173"/>
                </a:cubicBezTo>
                <a:cubicBezTo>
                  <a:pt x="2529" y="177"/>
                  <a:pt x="2623" y="212"/>
                  <a:pt x="2702" y="263"/>
                </a:cubicBezTo>
                <a:cubicBezTo>
                  <a:pt x="2781" y="314"/>
                  <a:pt x="2852" y="408"/>
                  <a:pt x="2897" y="480"/>
                </a:cubicBezTo>
                <a:cubicBezTo>
                  <a:pt x="2942" y="552"/>
                  <a:pt x="2958" y="629"/>
                  <a:pt x="2972" y="698"/>
                </a:cubicBezTo>
                <a:cubicBezTo>
                  <a:pt x="2986" y="767"/>
                  <a:pt x="2997" y="819"/>
                  <a:pt x="2979" y="893"/>
                </a:cubicBezTo>
                <a:cubicBezTo>
                  <a:pt x="2961" y="967"/>
                  <a:pt x="2919" y="1072"/>
                  <a:pt x="2867" y="1140"/>
                </a:cubicBezTo>
                <a:cubicBezTo>
                  <a:pt x="2815" y="1208"/>
                  <a:pt x="2706" y="1265"/>
                  <a:pt x="2664" y="1298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</a:ln>
        </p:spPr>
        <p:txBody>
          <a:bodyPr/>
          <a:lstStyle/>
          <a:p>
            <a:pPr defTabSz="685800">
              <a:lnSpc>
                <a:spcPct val="120000"/>
              </a:lnSpc>
              <a:defRPr/>
            </a:pPr>
            <a:endParaRPr lang="en-US" sz="2100" kern="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22885" y="1188852"/>
            <a:ext cx="1594663" cy="235805"/>
            <a:chOff x="663736" y="2298822"/>
            <a:chExt cx="2125663" cy="314325"/>
          </a:xfrm>
        </p:grpSpPr>
        <p:graphicFrame>
          <p:nvGraphicFramePr>
            <p:cNvPr id="23" name="Object 22"/>
            <p:cNvGraphicFramePr>
              <a:graphicFrameLocks noChangeAspect="1"/>
            </p:cNvGraphicFramePr>
            <p:nvPr/>
          </p:nvGraphicFramePr>
          <p:xfrm>
            <a:off x="663736" y="2298822"/>
            <a:ext cx="2125663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47" name="Equation" r:id="rId7" imgW="61569600" imgH="9144000" progId="Equation.DSMT4">
                    <p:embed/>
                  </p:oleObj>
                </mc:Choice>
                <mc:Fallback>
                  <p:oleObj name="Equation" r:id="rId7" imgW="61569600" imgH="9144000" progId="Equation.DSMT4">
                    <p:embed/>
                    <p:pic>
                      <p:nvPicPr>
                        <p:cNvPr id="0" name="Object 22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63736" y="2298822"/>
                          <a:ext cx="2125663" cy="31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Freeform 61"/>
            <p:cNvSpPr>
              <a:spLocks noChangeAspect="1"/>
            </p:cNvSpPr>
            <p:nvPr/>
          </p:nvSpPr>
          <p:spPr bwMode="auto">
            <a:xfrm>
              <a:off x="1559878" y="2375466"/>
              <a:ext cx="261855" cy="115748"/>
            </a:xfrm>
            <a:custGeom>
              <a:avLst/>
              <a:gdLst>
                <a:gd name="T0" fmla="*/ 40716 w 2997"/>
                <a:gd name="T1" fmla="*/ 0 h 1298"/>
                <a:gd name="T2" fmla="*/ 18786 w 2997"/>
                <a:gd name="T3" fmla="*/ 9549 h 1298"/>
                <a:gd name="T4" fmla="*/ 5044 w 2997"/>
                <a:gd name="T5" fmla="*/ 26858 h 1298"/>
                <a:gd name="T6" fmla="*/ 658 w 2997"/>
                <a:gd name="T7" fmla="*/ 51477 h 1298"/>
                <a:gd name="T8" fmla="*/ 8918 w 2997"/>
                <a:gd name="T9" fmla="*/ 74978 h 1298"/>
                <a:gd name="T10" fmla="*/ 33552 w 2997"/>
                <a:gd name="T11" fmla="*/ 87288 h 1298"/>
                <a:gd name="T12" fmla="*/ 69443 w 2997"/>
                <a:gd name="T13" fmla="*/ 79156 h 1298"/>
                <a:gd name="T14" fmla="*/ 99340 w 2997"/>
                <a:gd name="T15" fmla="*/ 53193 h 1298"/>
                <a:gd name="T16" fmla="*/ 127849 w 2997"/>
                <a:gd name="T17" fmla="*/ 29693 h 1298"/>
                <a:gd name="T18" fmla="*/ 151459 w 2997"/>
                <a:gd name="T19" fmla="*/ 17905 h 1298"/>
                <a:gd name="T20" fmla="*/ 177190 w 2997"/>
                <a:gd name="T21" fmla="*/ 12907 h 1298"/>
                <a:gd name="T22" fmla="*/ 197511 w 2997"/>
                <a:gd name="T23" fmla="*/ 19621 h 1298"/>
                <a:gd name="T24" fmla="*/ 211765 w 2997"/>
                <a:gd name="T25" fmla="*/ 35810 h 1298"/>
                <a:gd name="T26" fmla="*/ 217248 w 2997"/>
                <a:gd name="T27" fmla="*/ 52074 h 1298"/>
                <a:gd name="T28" fmla="*/ 217759 w 2997"/>
                <a:gd name="T29" fmla="*/ 66622 h 1298"/>
                <a:gd name="T30" fmla="*/ 209572 w 2997"/>
                <a:gd name="T31" fmla="*/ 85049 h 1298"/>
                <a:gd name="T32" fmla="*/ 194733 w 2997"/>
                <a:gd name="T33" fmla="*/ 96837 h 12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97"/>
                <a:gd name="T52" fmla="*/ 0 h 1298"/>
                <a:gd name="T53" fmla="*/ 2997 w 2997"/>
                <a:gd name="T54" fmla="*/ 1298 h 12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97" h="1298">
                  <a:moveTo>
                    <a:pt x="557" y="0"/>
                  </a:moveTo>
                  <a:cubicBezTo>
                    <a:pt x="507" y="21"/>
                    <a:pt x="338" y="68"/>
                    <a:pt x="257" y="128"/>
                  </a:cubicBezTo>
                  <a:cubicBezTo>
                    <a:pt x="176" y="188"/>
                    <a:pt x="110" y="266"/>
                    <a:pt x="69" y="360"/>
                  </a:cubicBezTo>
                  <a:cubicBezTo>
                    <a:pt x="28" y="454"/>
                    <a:pt x="0" y="583"/>
                    <a:pt x="9" y="690"/>
                  </a:cubicBezTo>
                  <a:cubicBezTo>
                    <a:pt x="18" y="797"/>
                    <a:pt x="47" y="925"/>
                    <a:pt x="122" y="1005"/>
                  </a:cubicBezTo>
                  <a:cubicBezTo>
                    <a:pt x="197" y="1085"/>
                    <a:pt x="321" y="1161"/>
                    <a:pt x="459" y="1170"/>
                  </a:cubicBezTo>
                  <a:cubicBezTo>
                    <a:pt x="597" y="1179"/>
                    <a:pt x="800" y="1137"/>
                    <a:pt x="950" y="1061"/>
                  </a:cubicBezTo>
                  <a:cubicBezTo>
                    <a:pt x="1100" y="985"/>
                    <a:pt x="1226" y="823"/>
                    <a:pt x="1359" y="713"/>
                  </a:cubicBezTo>
                  <a:cubicBezTo>
                    <a:pt x="1492" y="603"/>
                    <a:pt x="1630" y="477"/>
                    <a:pt x="1749" y="398"/>
                  </a:cubicBezTo>
                  <a:cubicBezTo>
                    <a:pt x="1868" y="319"/>
                    <a:pt x="1960" y="277"/>
                    <a:pt x="2072" y="240"/>
                  </a:cubicBezTo>
                  <a:cubicBezTo>
                    <a:pt x="2184" y="203"/>
                    <a:pt x="2319" y="169"/>
                    <a:pt x="2424" y="173"/>
                  </a:cubicBezTo>
                  <a:cubicBezTo>
                    <a:pt x="2529" y="177"/>
                    <a:pt x="2623" y="212"/>
                    <a:pt x="2702" y="263"/>
                  </a:cubicBezTo>
                  <a:cubicBezTo>
                    <a:pt x="2781" y="314"/>
                    <a:pt x="2852" y="408"/>
                    <a:pt x="2897" y="480"/>
                  </a:cubicBezTo>
                  <a:cubicBezTo>
                    <a:pt x="2942" y="552"/>
                    <a:pt x="2958" y="629"/>
                    <a:pt x="2972" y="698"/>
                  </a:cubicBezTo>
                  <a:cubicBezTo>
                    <a:pt x="2986" y="767"/>
                    <a:pt x="2997" y="819"/>
                    <a:pt x="2979" y="893"/>
                  </a:cubicBezTo>
                  <a:cubicBezTo>
                    <a:pt x="2961" y="967"/>
                    <a:pt x="2919" y="1072"/>
                    <a:pt x="2867" y="1140"/>
                  </a:cubicBezTo>
                  <a:cubicBezTo>
                    <a:pt x="2815" y="1208"/>
                    <a:pt x="2706" y="1265"/>
                    <a:pt x="2664" y="12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</a:ln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en-US" sz="21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4504979" y="1105486"/>
          <a:ext cx="1460086" cy="49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8" name="Equation" r:id="rId9" imgW="39624000" imgH="13411200" progId="Equation.DSMT4">
                  <p:embed/>
                </p:oleObj>
              </mc:Choice>
              <mc:Fallback>
                <p:oleObj name="Equation" r:id="rId9" imgW="39624000" imgH="13411200" progId="Equation.DSMT4">
                  <p:embed/>
                  <p:pic>
                    <p:nvPicPr>
                      <p:cNvPr id="0" name="Object 3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04979" y="1105486"/>
                        <a:ext cx="1460086" cy="494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5991595" y="1219816"/>
          <a:ext cx="1381485" cy="225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9" name="Equation" r:id="rId11" imgW="37490400" imgH="6096000" progId="Equation.DSMT4">
                  <p:embed/>
                </p:oleObj>
              </mc:Choice>
              <mc:Fallback>
                <p:oleObj name="Equation" r:id="rId11" imgW="37490400" imgH="6096000" progId="Equation.DSMT4">
                  <p:embed/>
                  <p:pic>
                    <p:nvPicPr>
                      <p:cNvPr id="0" name="Object 3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91595" y="1219816"/>
                        <a:ext cx="1381485" cy="225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/>
          <p:cNvSpPr/>
          <p:nvPr/>
        </p:nvSpPr>
        <p:spPr>
          <a:xfrm>
            <a:off x="4704920" y="1102829"/>
            <a:ext cx="781718" cy="49436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ectangle 38"/>
          <p:cNvSpPr/>
          <p:nvPr/>
        </p:nvSpPr>
        <p:spPr>
          <a:xfrm>
            <a:off x="4722387" y="1685624"/>
            <a:ext cx="781718" cy="50663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/>
          <p:cNvSpPr/>
          <p:nvPr/>
        </p:nvSpPr>
        <p:spPr>
          <a:xfrm>
            <a:off x="4704921" y="2342689"/>
            <a:ext cx="781718" cy="50663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281" name="Picture 6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19" y="5025348"/>
            <a:ext cx="310834" cy="31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2977338" y="1821238"/>
            <a:ext cx="1594663" cy="235805"/>
            <a:chOff x="663736" y="2298822"/>
            <a:chExt cx="2125663" cy="314325"/>
          </a:xfrm>
        </p:grpSpPr>
        <p:graphicFrame>
          <p:nvGraphicFramePr>
            <p:cNvPr id="42" name="Object 41"/>
            <p:cNvGraphicFramePr>
              <a:graphicFrameLocks noChangeAspect="1"/>
            </p:cNvGraphicFramePr>
            <p:nvPr/>
          </p:nvGraphicFramePr>
          <p:xfrm>
            <a:off x="663736" y="2298822"/>
            <a:ext cx="2125663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50" name="Equation" r:id="rId14" imgW="61569600" imgH="9144000" progId="Equation.DSMT4">
                    <p:embed/>
                  </p:oleObj>
                </mc:Choice>
                <mc:Fallback>
                  <p:oleObj name="Equation" r:id="rId14" imgW="61569600" imgH="9144000" progId="Equation.DSMT4">
                    <p:embed/>
                    <p:pic>
                      <p:nvPicPr>
                        <p:cNvPr id="0" name="Object 41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63736" y="2298822"/>
                          <a:ext cx="2125663" cy="31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Freeform 61"/>
            <p:cNvSpPr>
              <a:spLocks noChangeAspect="1"/>
            </p:cNvSpPr>
            <p:nvPr/>
          </p:nvSpPr>
          <p:spPr bwMode="auto">
            <a:xfrm>
              <a:off x="1559878" y="2375466"/>
              <a:ext cx="261855" cy="115748"/>
            </a:xfrm>
            <a:custGeom>
              <a:avLst/>
              <a:gdLst>
                <a:gd name="T0" fmla="*/ 40716 w 2997"/>
                <a:gd name="T1" fmla="*/ 0 h 1298"/>
                <a:gd name="T2" fmla="*/ 18786 w 2997"/>
                <a:gd name="T3" fmla="*/ 9549 h 1298"/>
                <a:gd name="T4" fmla="*/ 5044 w 2997"/>
                <a:gd name="T5" fmla="*/ 26858 h 1298"/>
                <a:gd name="T6" fmla="*/ 658 w 2997"/>
                <a:gd name="T7" fmla="*/ 51477 h 1298"/>
                <a:gd name="T8" fmla="*/ 8918 w 2997"/>
                <a:gd name="T9" fmla="*/ 74978 h 1298"/>
                <a:gd name="T10" fmla="*/ 33552 w 2997"/>
                <a:gd name="T11" fmla="*/ 87288 h 1298"/>
                <a:gd name="T12" fmla="*/ 69443 w 2997"/>
                <a:gd name="T13" fmla="*/ 79156 h 1298"/>
                <a:gd name="T14" fmla="*/ 99340 w 2997"/>
                <a:gd name="T15" fmla="*/ 53193 h 1298"/>
                <a:gd name="T16" fmla="*/ 127849 w 2997"/>
                <a:gd name="T17" fmla="*/ 29693 h 1298"/>
                <a:gd name="T18" fmla="*/ 151459 w 2997"/>
                <a:gd name="T19" fmla="*/ 17905 h 1298"/>
                <a:gd name="T20" fmla="*/ 177190 w 2997"/>
                <a:gd name="T21" fmla="*/ 12907 h 1298"/>
                <a:gd name="T22" fmla="*/ 197511 w 2997"/>
                <a:gd name="T23" fmla="*/ 19621 h 1298"/>
                <a:gd name="T24" fmla="*/ 211765 w 2997"/>
                <a:gd name="T25" fmla="*/ 35810 h 1298"/>
                <a:gd name="T26" fmla="*/ 217248 w 2997"/>
                <a:gd name="T27" fmla="*/ 52074 h 1298"/>
                <a:gd name="T28" fmla="*/ 217759 w 2997"/>
                <a:gd name="T29" fmla="*/ 66622 h 1298"/>
                <a:gd name="T30" fmla="*/ 209572 w 2997"/>
                <a:gd name="T31" fmla="*/ 85049 h 1298"/>
                <a:gd name="T32" fmla="*/ 194733 w 2997"/>
                <a:gd name="T33" fmla="*/ 96837 h 12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97"/>
                <a:gd name="T52" fmla="*/ 0 h 1298"/>
                <a:gd name="T53" fmla="*/ 2997 w 2997"/>
                <a:gd name="T54" fmla="*/ 1298 h 12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97" h="1298">
                  <a:moveTo>
                    <a:pt x="557" y="0"/>
                  </a:moveTo>
                  <a:cubicBezTo>
                    <a:pt x="507" y="21"/>
                    <a:pt x="338" y="68"/>
                    <a:pt x="257" y="128"/>
                  </a:cubicBezTo>
                  <a:cubicBezTo>
                    <a:pt x="176" y="188"/>
                    <a:pt x="110" y="266"/>
                    <a:pt x="69" y="360"/>
                  </a:cubicBezTo>
                  <a:cubicBezTo>
                    <a:pt x="28" y="454"/>
                    <a:pt x="0" y="583"/>
                    <a:pt x="9" y="690"/>
                  </a:cubicBezTo>
                  <a:cubicBezTo>
                    <a:pt x="18" y="797"/>
                    <a:pt x="47" y="925"/>
                    <a:pt x="122" y="1005"/>
                  </a:cubicBezTo>
                  <a:cubicBezTo>
                    <a:pt x="197" y="1085"/>
                    <a:pt x="321" y="1161"/>
                    <a:pt x="459" y="1170"/>
                  </a:cubicBezTo>
                  <a:cubicBezTo>
                    <a:pt x="597" y="1179"/>
                    <a:pt x="800" y="1137"/>
                    <a:pt x="950" y="1061"/>
                  </a:cubicBezTo>
                  <a:cubicBezTo>
                    <a:pt x="1100" y="985"/>
                    <a:pt x="1226" y="823"/>
                    <a:pt x="1359" y="713"/>
                  </a:cubicBezTo>
                  <a:cubicBezTo>
                    <a:pt x="1492" y="603"/>
                    <a:pt x="1630" y="477"/>
                    <a:pt x="1749" y="398"/>
                  </a:cubicBezTo>
                  <a:cubicBezTo>
                    <a:pt x="1868" y="319"/>
                    <a:pt x="1960" y="277"/>
                    <a:pt x="2072" y="240"/>
                  </a:cubicBezTo>
                  <a:cubicBezTo>
                    <a:pt x="2184" y="203"/>
                    <a:pt x="2319" y="169"/>
                    <a:pt x="2424" y="173"/>
                  </a:cubicBezTo>
                  <a:cubicBezTo>
                    <a:pt x="2529" y="177"/>
                    <a:pt x="2623" y="212"/>
                    <a:pt x="2702" y="263"/>
                  </a:cubicBezTo>
                  <a:cubicBezTo>
                    <a:pt x="2781" y="314"/>
                    <a:pt x="2852" y="408"/>
                    <a:pt x="2897" y="480"/>
                  </a:cubicBezTo>
                  <a:cubicBezTo>
                    <a:pt x="2942" y="552"/>
                    <a:pt x="2958" y="629"/>
                    <a:pt x="2972" y="698"/>
                  </a:cubicBezTo>
                  <a:cubicBezTo>
                    <a:pt x="2986" y="767"/>
                    <a:pt x="2997" y="819"/>
                    <a:pt x="2979" y="893"/>
                  </a:cubicBezTo>
                  <a:cubicBezTo>
                    <a:pt x="2961" y="967"/>
                    <a:pt x="2919" y="1072"/>
                    <a:pt x="2867" y="1140"/>
                  </a:cubicBezTo>
                  <a:cubicBezTo>
                    <a:pt x="2815" y="1208"/>
                    <a:pt x="2706" y="1265"/>
                    <a:pt x="2664" y="12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</a:ln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en-US" sz="21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527807" y="1712148"/>
          <a:ext cx="1383390" cy="461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1" name="Equation" r:id="rId16" imgW="40233600" imgH="13411200" progId="Equation.DSMT4">
                  <p:embed/>
                </p:oleObj>
              </mc:Choice>
              <mc:Fallback>
                <p:oleObj name="Equation" r:id="rId16" imgW="40233600" imgH="13411200" progId="Equation.DSMT4">
                  <p:embed/>
                  <p:pic>
                    <p:nvPicPr>
                      <p:cNvPr id="0" name="Object 2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527807" y="1712148"/>
                        <a:ext cx="1383390" cy="461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01122" y="1822667"/>
          <a:ext cx="1452560" cy="23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2" name="Equation" r:id="rId18" imgW="38404800" imgH="6096000" progId="Equation.DSMT4">
                  <p:embed/>
                </p:oleObj>
              </mc:Choice>
              <mc:Fallback>
                <p:oleObj name="Equation" r:id="rId18" imgW="38404800" imgH="6096000" progId="Equation.DSMT4">
                  <p:embed/>
                  <p:pic>
                    <p:nvPicPr>
                      <p:cNvPr id="0" name="Object 4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001122" y="1822667"/>
                        <a:ext cx="1452560" cy="230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Group 44"/>
          <p:cNvGrpSpPr/>
          <p:nvPr/>
        </p:nvGrpSpPr>
        <p:grpSpPr>
          <a:xfrm>
            <a:off x="2954052" y="2450052"/>
            <a:ext cx="1602999" cy="235805"/>
            <a:chOff x="658974" y="2299060"/>
            <a:chExt cx="2136775" cy="314325"/>
          </a:xfrm>
        </p:grpSpPr>
        <p:graphicFrame>
          <p:nvGraphicFramePr>
            <p:cNvPr id="46" name="Object 45"/>
            <p:cNvGraphicFramePr>
              <a:graphicFrameLocks noChangeAspect="1"/>
            </p:cNvGraphicFramePr>
            <p:nvPr/>
          </p:nvGraphicFramePr>
          <p:xfrm>
            <a:off x="658974" y="2299060"/>
            <a:ext cx="2136775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53" name="Equation" r:id="rId20" imgW="61874400" imgH="9144000" progId="Equation.DSMT4">
                    <p:embed/>
                  </p:oleObj>
                </mc:Choice>
                <mc:Fallback>
                  <p:oleObj name="Equation" r:id="rId20" imgW="61874400" imgH="9144000" progId="Equation.DSMT4">
                    <p:embed/>
                    <p:pic>
                      <p:nvPicPr>
                        <p:cNvPr id="0" name="Object 45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658974" y="2299060"/>
                          <a:ext cx="2136775" cy="31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Freeform 61"/>
            <p:cNvSpPr>
              <a:spLocks noChangeAspect="1"/>
            </p:cNvSpPr>
            <p:nvPr/>
          </p:nvSpPr>
          <p:spPr bwMode="auto">
            <a:xfrm>
              <a:off x="1559878" y="2375466"/>
              <a:ext cx="261855" cy="115748"/>
            </a:xfrm>
            <a:custGeom>
              <a:avLst/>
              <a:gdLst>
                <a:gd name="T0" fmla="*/ 40716 w 2997"/>
                <a:gd name="T1" fmla="*/ 0 h 1298"/>
                <a:gd name="T2" fmla="*/ 18786 w 2997"/>
                <a:gd name="T3" fmla="*/ 9549 h 1298"/>
                <a:gd name="T4" fmla="*/ 5044 w 2997"/>
                <a:gd name="T5" fmla="*/ 26858 h 1298"/>
                <a:gd name="T6" fmla="*/ 658 w 2997"/>
                <a:gd name="T7" fmla="*/ 51477 h 1298"/>
                <a:gd name="T8" fmla="*/ 8918 w 2997"/>
                <a:gd name="T9" fmla="*/ 74978 h 1298"/>
                <a:gd name="T10" fmla="*/ 33552 w 2997"/>
                <a:gd name="T11" fmla="*/ 87288 h 1298"/>
                <a:gd name="T12" fmla="*/ 69443 w 2997"/>
                <a:gd name="T13" fmla="*/ 79156 h 1298"/>
                <a:gd name="T14" fmla="*/ 99340 w 2997"/>
                <a:gd name="T15" fmla="*/ 53193 h 1298"/>
                <a:gd name="T16" fmla="*/ 127849 w 2997"/>
                <a:gd name="T17" fmla="*/ 29693 h 1298"/>
                <a:gd name="T18" fmla="*/ 151459 w 2997"/>
                <a:gd name="T19" fmla="*/ 17905 h 1298"/>
                <a:gd name="T20" fmla="*/ 177190 w 2997"/>
                <a:gd name="T21" fmla="*/ 12907 h 1298"/>
                <a:gd name="T22" fmla="*/ 197511 w 2997"/>
                <a:gd name="T23" fmla="*/ 19621 h 1298"/>
                <a:gd name="T24" fmla="*/ 211765 w 2997"/>
                <a:gd name="T25" fmla="*/ 35810 h 1298"/>
                <a:gd name="T26" fmla="*/ 217248 w 2997"/>
                <a:gd name="T27" fmla="*/ 52074 h 1298"/>
                <a:gd name="T28" fmla="*/ 217759 w 2997"/>
                <a:gd name="T29" fmla="*/ 66622 h 1298"/>
                <a:gd name="T30" fmla="*/ 209572 w 2997"/>
                <a:gd name="T31" fmla="*/ 85049 h 1298"/>
                <a:gd name="T32" fmla="*/ 194733 w 2997"/>
                <a:gd name="T33" fmla="*/ 96837 h 12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97"/>
                <a:gd name="T52" fmla="*/ 0 h 1298"/>
                <a:gd name="T53" fmla="*/ 2997 w 2997"/>
                <a:gd name="T54" fmla="*/ 1298 h 12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97" h="1298">
                  <a:moveTo>
                    <a:pt x="557" y="0"/>
                  </a:moveTo>
                  <a:cubicBezTo>
                    <a:pt x="507" y="21"/>
                    <a:pt x="338" y="68"/>
                    <a:pt x="257" y="128"/>
                  </a:cubicBezTo>
                  <a:cubicBezTo>
                    <a:pt x="176" y="188"/>
                    <a:pt x="110" y="266"/>
                    <a:pt x="69" y="360"/>
                  </a:cubicBezTo>
                  <a:cubicBezTo>
                    <a:pt x="28" y="454"/>
                    <a:pt x="0" y="583"/>
                    <a:pt x="9" y="690"/>
                  </a:cubicBezTo>
                  <a:cubicBezTo>
                    <a:pt x="18" y="797"/>
                    <a:pt x="47" y="925"/>
                    <a:pt x="122" y="1005"/>
                  </a:cubicBezTo>
                  <a:cubicBezTo>
                    <a:pt x="197" y="1085"/>
                    <a:pt x="321" y="1161"/>
                    <a:pt x="459" y="1170"/>
                  </a:cubicBezTo>
                  <a:cubicBezTo>
                    <a:pt x="597" y="1179"/>
                    <a:pt x="800" y="1137"/>
                    <a:pt x="950" y="1061"/>
                  </a:cubicBezTo>
                  <a:cubicBezTo>
                    <a:pt x="1100" y="985"/>
                    <a:pt x="1226" y="823"/>
                    <a:pt x="1359" y="713"/>
                  </a:cubicBezTo>
                  <a:cubicBezTo>
                    <a:pt x="1492" y="603"/>
                    <a:pt x="1630" y="477"/>
                    <a:pt x="1749" y="398"/>
                  </a:cubicBezTo>
                  <a:cubicBezTo>
                    <a:pt x="1868" y="319"/>
                    <a:pt x="1960" y="277"/>
                    <a:pt x="2072" y="240"/>
                  </a:cubicBezTo>
                  <a:cubicBezTo>
                    <a:pt x="2184" y="203"/>
                    <a:pt x="2319" y="169"/>
                    <a:pt x="2424" y="173"/>
                  </a:cubicBezTo>
                  <a:cubicBezTo>
                    <a:pt x="2529" y="177"/>
                    <a:pt x="2623" y="212"/>
                    <a:pt x="2702" y="263"/>
                  </a:cubicBezTo>
                  <a:cubicBezTo>
                    <a:pt x="2781" y="314"/>
                    <a:pt x="2852" y="408"/>
                    <a:pt x="2897" y="480"/>
                  </a:cubicBezTo>
                  <a:cubicBezTo>
                    <a:pt x="2942" y="552"/>
                    <a:pt x="2958" y="629"/>
                    <a:pt x="2972" y="698"/>
                  </a:cubicBezTo>
                  <a:cubicBezTo>
                    <a:pt x="2986" y="767"/>
                    <a:pt x="2997" y="819"/>
                    <a:pt x="2979" y="893"/>
                  </a:cubicBezTo>
                  <a:cubicBezTo>
                    <a:pt x="2961" y="967"/>
                    <a:pt x="2919" y="1072"/>
                    <a:pt x="2867" y="1140"/>
                  </a:cubicBezTo>
                  <a:cubicBezTo>
                    <a:pt x="2815" y="1208"/>
                    <a:pt x="2706" y="1265"/>
                    <a:pt x="2664" y="12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</a:ln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en-US" sz="21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536181" y="2343344"/>
          <a:ext cx="1383390" cy="461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4" name="Equation" r:id="rId22" imgW="40233600" imgH="13411200" progId="Equation.DSMT4">
                  <p:embed/>
                </p:oleObj>
              </mc:Choice>
              <mc:Fallback>
                <p:oleObj name="Equation" r:id="rId22" imgW="40233600" imgH="13411200" progId="Equation.DSMT4">
                  <p:embed/>
                  <p:pic>
                    <p:nvPicPr>
                      <p:cNvPr id="0" name="Object 1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536181" y="2343344"/>
                        <a:ext cx="1383390" cy="461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001122" y="2391934"/>
          <a:ext cx="1429503" cy="23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5" name="Equation" r:id="rId24" imgW="37795200" imgH="6096000" progId="Equation.DSMT4">
                  <p:embed/>
                </p:oleObj>
              </mc:Choice>
              <mc:Fallback>
                <p:oleObj name="Equation" r:id="rId24" imgW="37795200" imgH="6096000" progId="Equation.DSMT4">
                  <p:embed/>
                  <p:pic>
                    <p:nvPicPr>
                      <p:cNvPr id="0" name="Object 13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001122" y="2391934"/>
                        <a:ext cx="1429503" cy="230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448" name="Picture 23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18" y="5061279"/>
            <a:ext cx="292970" cy="43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50" name="Picture 23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18" y="5001034"/>
            <a:ext cx="321552" cy="31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8" grpId="0" animBg="1"/>
      <p:bldP spid="39" grpId="0" animBg="1"/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5" y="3765549"/>
            <a:ext cx="2436653" cy="192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6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03" y="3874681"/>
            <a:ext cx="764580" cy="1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208674" y="1172473"/>
            <a:ext cx="1221570" cy="16029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6204772" y="1219816"/>
          <a:ext cx="1168308" cy="225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1" name="Equation" r:id="rId7" imgW="31699200" imgH="6096000" progId="Equation.DSMT4">
                  <p:embed/>
                </p:oleObj>
              </mc:Choice>
              <mc:Fallback>
                <p:oleObj name="Equation" r:id="rId7" imgW="31699200" imgH="6096000" progId="Equation.DSMT4">
                  <p:embed/>
                  <p:pic>
                    <p:nvPicPr>
                      <p:cNvPr id="0" name="Object 2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04772" y="1219816"/>
                        <a:ext cx="1168308" cy="225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6207154" y="1822429"/>
          <a:ext cx="1223090" cy="231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2" name="Equation" r:id="rId9" imgW="32308800" imgH="6096000" progId="Equation.DSMT4">
                  <p:embed/>
                </p:oleObj>
              </mc:Choice>
              <mc:Fallback>
                <p:oleObj name="Equation" r:id="rId9" imgW="32308800" imgH="6096000" progId="Equation.DSMT4">
                  <p:embed/>
                  <p:pic>
                    <p:nvPicPr>
                      <p:cNvPr id="0" name="Object 2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07154" y="1822429"/>
                        <a:ext cx="1223090" cy="231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6230973" y="2391696"/>
          <a:ext cx="1199271" cy="231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3" name="Equation" r:id="rId11" imgW="31699200" imgH="6096000" progId="Equation.DSMT4">
                  <p:embed/>
                </p:oleObj>
              </mc:Choice>
              <mc:Fallback>
                <p:oleObj name="Equation" r:id="rId11" imgW="31699200" imgH="6096000" progId="Equation.DSMT4">
                  <p:embed/>
                  <p:pic>
                    <p:nvPicPr>
                      <p:cNvPr id="0" name="Object 2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230973" y="2391696"/>
                        <a:ext cx="1199271" cy="231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432343" y="1276475"/>
            <a:ext cx="46679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2897" y="2376219"/>
            <a:ext cx="74195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2397" y="1085240"/>
            <a:ext cx="2501975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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ABC(Â = 90</a:t>
            </a:r>
            <a:r>
              <a:rPr lang="en-US" sz="165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 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 AB={M}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HN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 AC={N}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87438" y="1885549"/>
            <a:ext cx="217552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16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AH</a:t>
            </a:r>
            <a:r>
              <a:rPr lang="en-US" sz="165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AM.AB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AMN     ACB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787438" y="1128793"/>
            <a:ext cx="14201" cy="209593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/>
        </p:nvCxnSpPr>
        <p:spPr>
          <a:xfrm flipV="1">
            <a:off x="456128" y="1885548"/>
            <a:ext cx="2213033" cy="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30" name="Freeform 61"/>
          <p:cNvSpPr>
            <a:spLocks noChangeAspect="1"/>
          </p:cNvSpPr>
          <p:nvPr/>
        </p:nvSpPr>
        <p:spPr bwMode="auto">
          <a:xfrm>
            <a:off x="1724310" y="3028846"/>
            <a:ext cx="162349" cy="71763"/>
          </a:xfrm>
          <a:custGeom>
            <a:avLst/>
            <a:gdLst>
              <a:gd name="T0" fmla="*/ 40716 w 2997"/>
              <a:gd name="T1" fmla="*/ 0 h 1298"/>
              <a:gd name="T2" fmla="*/ 18786 w 2997"/>
              <a:gd name="T3" fmla="*/ 9549 h 1298"/>
              <a:gd name="T4" fmla="*/ 5044 w 2997"/>
              <a:gd name="T5" fmla="*/ 26858 h 1298"/>
              <a:gd name="T6" fmla="*/ 658 w 2997"/>
              <a:gd name="T7" fmla="*/ 51477 h 1298"/>
              <a:gd name="T8" fmla="*/ 8918 w 2997"/>
              <a:gd name="T9" fmla="*/ 74978 h 1298"/>
              <a:gd name="T10" fmla="*/ 33552 w 2997"/>
              <a:gd name="T11" fmla="*/ 87288 h 1298"/>
              <a:gd name="T12" fmla="*/ 69443 w 2997"/>
              <a:gd name="T13" fmla="*/ 79156 h 1298"/>
              <a:gd name="T14" fmla="*/ 99340 w 2997"/>
              <a:gd name="T15" fmla="*/ 53193 h 1298"/>
              <a:gd name="T16" fmla="*/ 127849 w 2997"/>
              <a:gd name="T17" fmla="*/ 29693 h 1298"/>
              <a:gd name="T18" fmla="*/ 151459 w 2997"/>
              <a:gd name="T19" fmla="*/ 17905 h 1298"/>
              <a:gd name="T20" fmla="*/ 177190 w 2997"/>
              <a:gd name="T21" fmla="*/ 12907 h 1298"/>
              <a:gd name="T22" fmla="*/ 197511 w 2997"/>
              <a:gd name="T23" fmla="*/ 19621 h 1298"/>
              <a:gd name="T24" fmla="*/ 211765 w 2997"/>
              <a:gd name="T25" fmla="*/ 35810 h 1298"/>
              <a:gd name="T26" fmla="*/ 217248 w 2997"/>
              <a:gd name="T27" fmla="*/ 52074 h 1298"/>
              <a:gd name="T28" fmla="*/ 217759 w 2997"/>
              <a:gd name="T29" fmla="*/ 66622 h 1298"/>
              <a:gd name="T30" fmla="*/ 209572 w 2997"/>
              <a:gd name="T31" fmla="*/ 85049 h 1298"/>
              <a:gd name="T32" fmla="*/ 194733 w 2997"/>
              <a:gd name="T33" fmla="*/ 96837 h 12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97"/>
              <a:gd name="T52" fmla="*/ 0 h 1298"/>
              <a:gd name="T53" fmla="*/ 2997 w 2997"/>
              <a:gd name="T54" fmla="*/ 1298 h 129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97" h="1298">
                <a:moveTo>
                  <a:pt x="557" y="0"/>
                </a:moveTo>
                <a:cubicBezTo>
                  <a:pt x="507" y="21"/>
                  <a:pt x="338" y="68"/>
                  <a:pt x="257" y="128"/>
                </a:cubicBezTo>
                <a:cubicBezTo>
                  <a:pt x="176" y="188"/>
                  <a:pt x="110" y="266"/>
                  <a:pt x="69" y="360"/>
                </a:cubicBezTo>
                <a:cubicBezTo>
                  <a:pt x="28" y="454"/>
                  <a:pt x="0" y="583"/>
                  <a:pt x="9" y="690"/>
                </a:cubicBezTo>
                <a:cubicBezTo>
                  <a:pt x="18" y="797"/>
                  <a:pt x="47" y="925"/>
                  <a:pt x="122" y="1005"/>
                </a:cubicBezTo>
                <a:cubicBezTo>
                  <a:pt x="197" y="1085"/>
                  <a:pt x="321" y="1161"/>
                  <a:pt x="459" y="1170"/>
                </a:cubicBezTo>
                <a:cubicBezTo>
                  <a:pt x="597" y="1179"/>
                  <a:pt x="800" y="1137"/>
                  <a:pt x="950" y="1061"/>
                </a:cubicBezTo>
                <a:cubicBezTo>
                  <a:pt x="1100" y="985"/>
                  <a:pt x="1226" y="823"/>
                  <a:pt x="1359" y="713"/>
                </a:cubicBezTo>
                <a:cubicBezTo>
                  <a:pt x="1492" y="603"/>
                  <a:pt x="1630" y="477"/>
                  <a:pt x="1749" y="398"/>
                </a:cubicBezTo>
                <a:cubicBezTo>
                  <a:pt x="1868" y="319"/>
                  <a:pt x="1960" y="277"/>
                  <a:pt x="2072" y="240"/>
                </a:cubicBezTo>
                <a:cubicBezTo>
                  <a:pt x="2184" y="203"/>
                  <a:pt x="2319" y="169"/>
                  <a:pt x="2424" y="173"/>
                </a:cubicBezTo>
                <a:cubicBezTo>
                  <a:pt x="2529" y="177"/>
                  <a:pt x="2623" y="212"/>
                  <a:pt x="2702" y="263"/>
                </a:cubicBezTo>
                <a:cubicBezTo>
                  <a:pt x="2781" y="314"/>
                  <a:pt x="2852" y="408"/>
                  <a:pt x="2897" y="480"/>
                </a:cubicBezTo>
                <a:cubicBezTo>
                  <a:pt x="2942" y="552"/>
                  <a:pt x="2958" y="629"/>
                  <a:pt x="2972" y="698"/>
                </a:cubicBezTo>
                <a:cubicBezTo>
                  <a:pt x="2986" y="767"/>
                  <a:pt x="2997" y="819"/>
                  <a:pt x="2979" y="893"/>
                </a:cubicBezTo>
                <a:cubicBezTo>
                  <a:pt x="2961" y="967"/>
                  <a:pt x="2919" y="1072"/>
                  <a:pt x="2867" y="1140"/>
                </a:cubicBezTo>
                <a:cubicBezTo>
                  <a:pt x="2815" y="1208"/>
                  <a:pt x="2706" y="1265"/>
                  <a:pt x="2664" y="1298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</a:ln>
        </p:spPr>
        <p:txBody>
          <a:bodyPr/>
          <a:lstStyle/>
          <a:p>
            <a:pPr defTabSz="685800">
              <a:lnSpc>
                <a:spcPct val="120000"/>
              </a:lnSpc>
              <a:defRPr/>
            </a:pPr>
            <a:endParaRPr lang="en-US" sz="2100" kern="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5" y="3765549"/>
            <a:ext cx="2436653" cy="192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740086" y="3012670"/>
            <a:ext cx="274782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c) HS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tự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c/m: 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165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AN.AC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15877" y="4093522"/>
            <a:ext cx="1815177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AM. AB = AN. AC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Up Arrow 20"/>
          <p:cNvSpPr/>
          <p:nvPr/>
        </p:nvSpPr>
        <p:spPr>
          <a:xfrm>
            <a:off x="6675094" y="4830428"/>
            <a:ext cx="191741" cy="228660"/>
          </a:xfrm>
          <a:prstGeom prst="upArrow">
            <a:avLst/>
          </a:prstGeom>
          <a:solidFill>
            <a:srgbClr val="3399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Up Arrow 25"/>
          <p:cNvSpPr/>
          <p:nvPr/>
        </p:nvSpPr>
        <p:spPr>
          <a:xfrm>
            <a:off x="6675095" y="4344656"/>
            <a:ext cx="191740" cy="228660"/>
          </a:xfrm>
          <a:prstGeom prst="upArrow">
            <a:avLst/>
          </a:prstGeom>
          <a:solidFill>
            <a:srgbClr val="3399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6208675" y="4608074"/>
          <a:ext cx="1252387" cy="237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5" name="Equation" r:id="rId6" imgW="32004000" imgH="6096000" progId="Equation.DSMT4">
                  <p:embed/>
                </p:oleObj>
              </mc:Choice>
              <mc:Fallback>
                <p:oleObj name="Equation" r:id="rId6" imgW="32004000" imgH="6096000" progId="Equation.DSMT4">
                  <p:embed/>
                  <p:pic>
                    <p:nvPicPr>
                      <p:cNvPr id="0" name="Object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08675" y="4608074"/>
                        <a:ext cx="1252387" cy="237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5989214" y="2904989"/>
            <a:ext cx="1612526" cy="235805"/>
            <a:chOff x="672830" y="2297870"/>
            <a:chExt cx="2313758" cy="314326"/>
          </a:xfrm>
        </p:grpSpPr>
        <p:graphicFrame>
          <p:nvGraphicFramePr>
            <p:cNvPr id="32" name="Object 31"/>
            <p:cNvGraphicFramePr>
              <a:graphicFrameLocks noChangeAspect="1"/>
            </p:cNvGraphicFramePr>
            <p:nvPr/>
          </p:nvGraphicFramePr>
          <p:xfrm>
            <a:off x="672830" y="2297870"/>
            <a:ext cx="2313758" cy="3143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26" name="Equation" r:id="rId8" imgW="67056000" imgH="9144000" progId="Equation.DSMT4">
                    <p:embed/>
                  </p:oleObj>
                </mc:Choice>
                <mc:Fallback>
                  <p:oleObj name="Equation" r:id="rId8" imgW="67056000" imgH="9144000" progId="Equation.DSMT4">
                    <p:embed/>
                    <p:pic>
                      <p:nvPicPr>
                        <p:cNvPr id="0" name="Object 31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72830" y="2297870"/>
                          <a:ext cx="2313758" cy="3143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Freeform 61"/>
            <p:cNvSpPr>
              <a:spLocks noChangeAspect="1"/>
            </p:cNvSpPr>
            <p:nvPr/>
          </p:nvSpPr>
          <p:spPr bwMode="auto">
            <a:xfrm>
              <a:off x="1704103" y="2375466"/>
              <a:ext cx="261854" cy="115748"/>
            </a:xfrm>
            <a:custGeom>
              <a:avLst/>
              <a:gdLst>
                <a:gd name="T0" fmla="*/ 40716 w 2997"/>
                <a:gd name="T1" fmla="*/ 0 h 1298"/>
                <a:gd name="T2" fmla="*/ 18786 w 2997"/>
                <a:gd name="T3" fmla="*/ 9549 h 1298"/>
                <a:gd name="T4" fmla="*/ 5044 w 2997"/>
                <a:gd name="T5" fmla="*/ 26858 h 1298"/>
                <a:gd name="T6" fmla="*/ 658 w 2997"/>
                <a:gd name="T7" fmla="*/ 51477 h 1298"/>
                <a:gd name="T8" fmla="*/ 8918 w 2997"/>
                <a:gd name="T9" fmla="*/ 74978 h 1298"/>
                <a:gd name="T10" fmla="*/ 33552 w 2997"/>
                <a:gd name="T11" fmla="*/ 87288 h 1298"/>
                <a:gd name="T12" fmla="*/ 69443 w 2997"/>
                <a:gd name="T13" fmla="*/ 79156 h 1298"/>
                <a:gd name="T14" fmla="*/ 99340 w 2997"/>
                <a:gd name="T15" fmla="*/ 53193 h 1298"/>
                <a:gd name="T16" fmla="*/ 127849 w 2997"/>
                <a:gd name="T17" fmla="*/ 29693 h 1298"/>
                <a:gd name="T18" fmla="*/ 151459 w 2997"/>
                <a:gd name="T19" fmla="*/ 17905 h 1298"/>
                <a:gd name="T20" fmla="*/ 177190 w 2997"/>
                <a:gd name="T21" fmla="*/ 12907 h 1298"/>
                <a:gd name="T22" fmla="*/ 197511 w 2997"/>
                <a:gd name="T23" fmla="*/ 19621 h 1298"/>
                <a:gd name="T24" fmla="*/ 211765 w 2997"/>
                <a:gd name="T25" fmla="*/ 35810 h 1298"/>
                <a:gd name="T26" fmla="*/ 217248 w 2997"/>
                <a:gd name="T27" fmla="*/ 52074 h 1298"/>
                <a:gd name="T28" fmla="*/ 217759 w 2997"/>
                <a:gd name="T29" fmla="*/ 66622 h 1298"/>
                <a:gd name="T30" fmla="*/ 209572 w 2997"/>
                <a:gd name="T31" fmla="*/ 85049 h 1298"/>
                <a:gd name="T32" fmla="*/ 194733 w 2997"/>
                <a:gd name="T33" fmla="*/ 96837 h 12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97"/>
                <a:gd name="T52" fmla="*/ 0 h 1298"/>
                <a:gd name="T53" fmla="*/ 2997 w 2997"/>
                <a:gd name="T54" fmla="*/ 1298 h 12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97" h="1298">
                  <a:moveTo>
                    <a:pt x="557" y="0"/>
                  </a:moveTo>
                  <a:cubicBezTo>
                    <a:pt x="507" y="21"/>
                    <a:pt x="338" y="68"/>
                    <a:pt x="257" y="128"/>
                  </a:cubicBezTo>
                  <a:cubicBezTo>
                    <a:pt x="176" y="188"/>
                    <a:pt x="110" y="266"/>
                    <a:pt x="69" y="360"/>
                  </a:cubicBezTo>
                  <a:cubicBezTo>
                    <a:pt x="28" y="454"/>
                    <a:pt x="0" y="583"/>
                    <a:pt x="9" y="690"/>
                  </a:cubicBezTo>
                  <a:cubicBezTo>
                    <a:pt x="18" y="797"/>
                    <a:pt x="47" y="925"/>
                    <a:pt x="122" y="1005"/>
                  </a:cubicBezTo>
                  <a:cubicBezTo>
                    <a:pt x="197" y="1085"/>
                    <a:pt x="321" y="1161"/>
                    <a:pt x="459" y="1170"/>
                  </a:cubicBezTo>
                  <a:cubicBezTo>
                    <a:pt x="597" y="1179"/>
                    <a:pt x="800" y="1137"/>
                    <a:pt x="950" y="1061"/>
                  </a:cubicBezTo>
                  <a:cubicBezTo>
                    <a:pt x="1100" y="985"/>
                    <a:pt x="1226" y="823"/>
                    <a:pt x="1359" y="713"/>
                  </a:cubicBezTo>
                  <a:cubicBezTo>
                    <a:pt x="1492" y="603"/>
                    <a:pt x="1630" y="477"/>
                    <a:pt x="1749" y="398"/>
                  </a:cubicBezTo>
                  <a:cubicBezTo>
                    <a:pt x="1868" y="319"/>
                    <a:pt x="1960" y="277"/>
                    <a:pt x="2072" y="240"/>
                  </a:cubicBezTo>
                  <a:cubicBezTo>
                    <a:pt x="2184" y="203"/>
                    <a:pt x="2319" y="169"/>
                    <a:pt x="2424" y="173"/>
                  </a:cubicBezTo>
                  <a:cubicBezTo>
                    <a:pt x="2529" y="177"/>
                    <a:pt x="2623" y="212"/>
                    <a:pt x="2702" y="263"/>
                  </a:cubicBezTo>
                  <a:cubicBezTo>
                    <a:pt x="2781" y="314"/>
                    <a:pt x="2852" y="408"/>
                    <a:pt x="2897" y="480"/>
                  </a:cubicBezTo>
                  <a:cubicBezTo>
                    <a:pt x="2942" y="552"/>
                    <a:pt x="2958" y="629"/>
                    <a:pt x="2972" y="698"/>
                  </a:cubicBezTo>
                  <a:cubicBezTo>
                    <a:pt x="2986" y="767"/>
                    <a:pt x="2997" y="819"/>
                    <a:pt x="2979" y="893"/>
                  </a:cubicBezTo>
                  <a:cubicBezTo>
                    <a:pt x="2961" y="967"/>
                    <a:pt x="2919" y="1072"/>
                    <a:pt x="2867" y="1140"/>
                  </a:cubicBezTo>
                  <a:cubicBezTo>
                    <a:pt x="2815" y="1208"/>
                    <a:pt x="2706" y="1265"/>
                    <a:pt x="2664" y="12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</a:ln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en-US" sz="21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83" y="4297362"/>
            <a:ext cx="764580" cy="10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13"/>
          <p:cNvSpPr>
            <a:spLocks noChangeArrowheads="1"/>
          </p:cNvSpPr>
          <p:nvPr/>
        </p:nvSpPr>
        <p:spPr bwMode="auto">
          <a:xfrm>
            <a:off x="2737980" y="1146678"/>
            <a:ext cx="2558714" cy="11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AHB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b="1" dirty="0" err="1">
                <a:solidFill>
                  <a:srgbClr val="FFFFFF"/>
                </a:solidFill>
                <a:latin typeface="Arial" panose="020B0604020202020204" pitchFamily="34" charset="0"/>
                <a:ea typeface="MS Song"/>
                <a:cs typeface="Arial" panose="020B0604020202020204" pitchFamily="34" charset="0"/>
                <a:sym typeface="Symbol" panose="05050102010706020507" pitchFamily="18" charset="2"/>
              </a:rPr>
              <a:t>và</a:t>
            </a:r>
            <a:r>
              <a:rPr lang="vi-VN" sz="1650" dirty="0">
                <a:solidFill>
                  <a:srgbClr val="FFFF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650" dirty="0">
                <a:solidFill>
                  <a:srgbClr val="FFFFFF"/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AMH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endParaRPr lang="en-US" sz="165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Â</a:t>
            </a:r>
            <a:r>
              <a:rPr lang="en-US" sz="1650" baseline="-250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endParaRPr lang="en-US" sz="165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fontAlgn="base">
              <a:spcBef>
                <a:spcPts val="450"/>
              </a:spcBef>
              <a:spcAft>
                <a:spcPct val="0"/>
              </a:spcAft>
            </a:pP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 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AHB</a:t>
            </a:r>
            <a:r>
              <a:rPr lang="en-US" sz="1650" b="1" dirty="0">
                <a:solidFill>
                  <a:prstClr val="white"/>
                </a:solidFill>
                <a:latin typeface="MS Song"/>
                <a:ea typeface="MS Song"/>
                <a:cs typeface="Arial" panose="020B0604020202020204" pitchFamily="34" charset="0"/>
                <a:sym typeface="Symbol" panose="05050102010706020507" pitchFamily="18" charset="2"/>
              </a:rPr>
              <a:t>     </a:t>
            </a:r>
            <a:r>
              <a:rPr lang="vi-VN" sz="1650" dirty="0">
                <a:solidFill>
                  <a:srgbClr val="FFFFFF"/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AMH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g,g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0" name="Object 15"/>
          <p:cNvGraphicFramePr>
            <a:graphicFrameLocks noChangeAspect="1"/>
          </p:cNvGraphicFramePr>
          <p:nvPr/>
        </p:nvGraphicFramePr>
        <p:xfrm>
          <a:off x="2799889" y="2254546"/>
          <a:ext cx="1073032" cy="50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7" name="Equation" r:id="rId11" imgW="28346400" imgH="13411200" progId="Equation.DSMT4">
                  <p:embed/>
                </p:oleObj>
              </mc:Choice>
              <mc:Fallback>
                <p:oleObj name="Equation" r:id="rId11" imgW="28346400" imgH="134112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9889" y="2254546"/>
                        <a:ext cx="1073032" cy="50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24"/>
          <p:cNvSpPr>
            <a:spLocks noChangeArrowheads="1"/>
          </p:cNvSpPr>
          <p:nvPr/>
        </p:nvSpPr>
        <p:spPr bwMode="auto">
          <a:xfrm>
            <a:off x="3847535" y="2337715"/>
            <a:ext cx="150073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t/ư)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2742724" y="2746853"/>
            <a:ext cx="170181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</a:t>
            </a:r>
            <a:r>
              <a:rPr lang="vi-VN" sz="1650" baseline="300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AM.AB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16"/>
          <p:cNvSpPr>
            <a:spLocks noChangeArrowheads="1"/>
          </p:cNvSpPr>
          <p:nvPr/>
        </p:nvSpPr>
        <p:spPr bwMode="auto">
          <a:xfrm>
            <a:off x="2789041" y="3303482"/>
            <a:ext cx="232858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Mà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</a:t>
            </a:r>
            <a:r>
              <a:rPr lang="vi-VN" sz="165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AM.AB (</a:t>
            </a:r>
            <a:r>
              <a:rPr lang="en-US" sz="16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cmt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/>
              </a:rPr>
              <a:t> AM. AB = AN. AC</a:t>
            </a:r>
            <a:endParaRPr lang="en-US" sz="16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799889" y="3848973"/>
          <a:ext cx="1072127" cy="507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8" name="Equation" r:id="rId13" imgW="28346400" imgH="13411200" progId="Equation.DSMT4">
                  <p:embed/>
                </p:oleObj>
              </mc:Choice>
              <mc:Fallback>
                <p:oleObj name="Equation" r:id="rId13" imgW="28346400" imgH="13411200" progId="Equation.DSMT4">
                  <p:embed/>
                  <p:pic>
                    <p:nvPicPr>
                      <p:cNvPr id="0" name="Object 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99889" y="3848973"/>
                        <a:ext cx="1072127" cy="507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13"/>
          <p:cNvSpPr>
            <a:spLocks noChangeArrowheads="1"/>
          </p:cNvSpPr>
          <p:nvPr/>
        </p:nvSpPr>
        <p:spPr bwMode="auto">
          <a:xfrm>
            <a:off x="2848494" y="4333085"/>
            <a:ext cx="23712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AMN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và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ACB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5372308" y="1199569"/>
            <a:ext cx="0" cy="4612410"/>
          </a:xfrm>
          <a:prstGeom prst="line">
            <a:avLst/>
          </a:prstGeom>
          <a:ln w="28575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003975" y="4957131"/>
          <a:ext cx="1383867" cy="50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9" name="Equation" r:id="rId15" imgW="36576000" imgH="13411200" progId="Equation.DSMT4">
                  <p:embed/>
                </p:oleObj>
              </mc:Choice>
              <mc:Fallback>
                <p:oleObj name="Equation" r:id="rId15" imgW="36576000" imgH="13411200" progId="Equation.DSMT4">
                  <p:embed/>
                  <p:pic>
                    <p:nvPicPr>
                      <p:cNvPr id="0" name="Object 1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003975" y="4957131"/>
                        <a:ext cx="1383867" cy="507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Freeform 61"/>
          <p:cNvSpPr>
            <a:spLocks noChangeAspect="1"/>
          </p:cNvSpPr>
          <p:nvPr/>
        </p:nvSpPr>
        <p:spPr bwMode="auto">
          <a:xfrm>
            <a:off x="3702646" y="2079956"/>
            <a:ext cx="162349" cy="71763"/>
          </a:xfrm>
          <a:custGeom>
            <a:avLst/>
            <a:gdLst>
              <a:gd name="T0" fmla="*/ 40716 w 2997"/>
              <a:gd name="T1" fmla="*/ 0 h 1298"/>
              <a:gd name="T2" fmla="*/ 18786 w 2997"/>
              <a:gd name="T3" fmla="*/ 9549 h 1298"/>
              <a:gd name="T4" fmla="*/ 5044 w 2997"/>
              <a:gd name="T5" fmla="*/ 26858 h 1298"/>
              <a:gd name="T6" fmla="*/ 658 w 2997"/>
              <a:gd name="T7" fmla="*/ 51477 h 1298"/>
              <a:gd name="T8" fmla="*/ 8918 w 2997"/>
              <a:gd name="T9" fmla="*/ 74978 h 1298"/>
              <a:gd name="T10" fmla="*/ 33552 w 2997"/>
              <a:gd name="T11" fmla="*/ 87288 h 1298"/>
              <a:gd name="T12" fmla="*/ 69443 w 2997"/>
              <a:gd name="T13" fmla="*/ 79156 h 1298"/>
              <a:gd name="T14" fmla="*/ 99340 w 2997"/>
              <a:gd name="T15" fmla="*/ 53193 h 1298"/>
              <a:gd name="T16" fmla="*/ 127849 w 2997"/>
              <a:gd name="T17" fmla="*/ 29693 h 1298"/>
              <a:gd name="T18" fmla="*/ 151459 w 2997"/>
              <a:gd name="T19" fmla="*/ 17905 h 1298"/>
              <a:gd name="T20" fmla="*/ 177190 w 2997"/>
              <a:gd name="T21" fmla="*/ 12907 h 1298"/>
              <a:gd name="T22" fmla="*/ 197511 w 2997"/>
              <a:gd name="T23" fmla="*/ 19621 h 1298"/>
              <a:gd name="T24" fmla="*/ 211765 w 2997"/>
              <a:gd name="T25" fmla="*/ 35810 h 1298"/>
              <a:gd name="T26" fmla="*/ 217248 w 2997"/>
              <a:gd name="T27" fmla="*/ 52074 h 1298"/>
              <a:gd name="T28" fmla="*/ 217759 w 2997"/>
              <a:gd name="T29" fmla="*/ 66622 h 1298"/>
              <a:gd name="T30" fmla="*/ 209572 w 2997"/>
              <a:gd name="T31" fmla="*/ 85049 h 1298"/>
              <a:gd name="T32" fmla="*/ 194733 w 2997"/>
              <a:gd name="T33" fmla="*/ 96837 h 12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97"/>
              <a:gd name="T52" fmla="*/ 0 h 1298"/>
              <a:gd name="T53" fmla="*/ 2997 w 2997"/>
              <a:gd name="T54" fmla="*/ 1298 h 129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97" h="1298">
                <a:moveTo>
                  <a:pt x="557" y="0"/>
                </a:moveTo>
                <a:cubicBezTo>
                  <a:pt x="507" y="21"/>
                  <a:pt x="338" y="68"/>
                  <a:pt x="257" y="128"/>
                </a:cubicBezTo>
                <a:cubicBezTo>
                  <a:pt x="176" y="188"/>
                  <a:pt x="110" y="266"/>
                  <a:pt x="69" y="360"/>
                </a:cubicBezTo>
                <a:cubicBezTo>
                  <a:pt x="28" y="454"/>
                  <a:pt x="0" y="583"/>
                  <a:pt x="9" y="690"/>
                </a:cubicBezTo>
                <a:cubicBezTo>
                  <a:pt x="18" y="797"/>
                  <a:pt x="47" y="925"/>
                  <a:pt x="122" y="1005"/>
                </a:cubicBezTo>
                <a:cubicBezTo>
                  <a:pt x="197" y="1085"/>
                  <a:pt x="321" y="1161"/>
                  <a:pt x="459" y="1170"/>
                </a:cubicBezTo>
                <a:cubicBezTo>
                  <a:pt x="597" y="1179"/>
                  <a:pt x="800" y="1137"/>
                  <a:pt x="950" y="1061"/>
                </a:cubicBezTo>
                <a:cubicBezTo>
                  <a:pt x="1100" y="985"/>
                  <a:pt x="1226" y="823"/>
                  <a:pt x="1359" y="713"/>
                </a:cubicBezTo>
                <a:cubicBezTo>
                  <a:pt x="1492" y="603"/>
                  <a:pt x="1630" y="477"/>
                  <a:pt x="1749" y="398"/>
                </a:cubicBezTo>
                <a:cubicBezTo>
                  <a:pt x="1868" y="319"/>
                  <a:pt x="1960" y="277"/>
                  <a:pt x="2072" y="240"/>
                </a:cubicBezTo>
                <a:cubicBezTo>
                  <a:pt x="2184" y="203"/>
                  <a:pt x="2319" y="169"/>
                  <a:pt x="2424" y="173"/>
                </a:cubicBezTo>
                <a:cubicBezTo>
                  <a:pt x="2529" y="177"/>
                  <a:pt x="2623" y="212"/>
                  <a:pt x="2702" y="263"/>
                </a:cubicBezTo>
                <a:cubicBezTo>
                  <a:pt x="2781" y="314"/>
                  <a:pt x="2852" y="408"/>
                  <a:pt x="2897" y="480"/>
                </a:cubicBezTo>
                <a:cubicBezTo>
                  <a:pt x="2942" y="552"/>
                  <a:pt x="2958" y="629"/>
                  <a:pt x="2972" y="698"/>
                </a:cubicBezTo>
                <a:cubicBezTo>
                  <a:pt x="2986" y="767"/>
                  <a:pt x="2997" y="819"/>
                  <a:pt x="2979" y="893"/>
                </a:cubicBezTo>
                <a:cubicBezTo>
                  <a:pt x="2961" y="967"/>
                  <a:pt x="2919" y="1072"/>
                  <a:pt x="2867" y="1140"/>
                </a:cubicBezTo>
                <a:cubicBezTo>
                  <a:pt x="2815" y="1208"/>
                  <a:pt x="2706" y="1265"/>
                  <a:pt x="2664" y="1298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</a:ln>
        </p:spPr>
        <p:txBody>
          <a:bodyPr/>
          <a:lstStyle/>
          <a:p>
            <a:pPr defTabSz="685800">
              <a:lnSpc>
                <a:spcPct val="120000"/>
              </a:lnSpc>
              <a:defRPr/>
            </a:pPr>
            <a:endParaRPr lang="en-US" sz="2100" kern="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3028549" y="4639151"/>
          <a:ext cx="1098042" cy="338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0" name="Equation" r:id="rId17" imgW="825500" imgH="254000" progId="Equation.DSMT4">
                  <p:embed/>
                </p:oleObj>
              </mc:Choice>
              <mc:Fallback>
                <p:oleObj name="Equation" r:id="rId17" imgW="825500" imgH="254000" progId="Equation.DSMT4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8549" y="4639151"/>
                        <a:ext cx="1098042" cy="338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46" name="Picture 5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4" y="5022142"/>
            <a:ext cx="321552" cy="31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7" name="Picture 5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8" y="4854220"/>
            <a:ext cx="285824" cy="33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0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03" y="3874681"/>
            <a:ext cx="764580" cy="1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2894764" y="5457979"/>
            <a:ext cx="2504212" cy="346249"/>
            <a:chOff x="7462014" y="5072499"/>
            <a:chExt cx="3338080" cy="461546"/>
          </a:xfrm>
        </p:grpSpPr>
        <p:sp>
          <p:nvSpPr>
            <p:cNvPr id="50" name="Rectangle 49"/>
            <p:cNvSpPr/>
            <p:nvPr/>
          </p:nvSpPr>
          <p:spPr>
            <a:xfrm>
              <a:off x="7462014" y="5072499"/>
              <a:ext cx="3338080" cy="461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 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AMN</a:t>
              </a:r>
              <a:r>
                <a:rPr lang="en-US" sz="1650" b="1" dirty="0">
                  <a:solidFill>
                    <a:prstClr val="white"/>
                  </a:solidFill>
                  <a:latin typeface="MS Song"/>
                  <a:ea typeface="MS Song"/>
                  <a:cs typeface="Arial" panose="020B0604020202020204" pitchFamily="34" charset="0"/>
                  <a:sym typeface="Symbol" panose="05050102010706020507" pitchFamily="18" charset="2"/>
                </a:rPr>
                <a:t>     </a:t>
              </a:r>
              <a:r>
                <a:rPr lang="vi-VN" sz="1650" dirty="0">
                  <a:solidFill>
                    <a:srgbClr val="FFFFFF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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ACB (</a:t>
              </a:r>
              <a:r>
                <a:rPr lang="en-US" sz="1650" dirty="0" err="1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c,g,c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)</a:t>
              </a:r>
              <a:endParaRPr lang="en-US" sz="1350" dirty="0"/>
            </a:p>
          </p:txBody>
        </p:sp>
        <p:sp>
          <p:nvSpPr>
            <p:cNvPr id="51" name="Freeform 61"/>
            <p:cNvSpPr>
              <a:spLocks noChangeAspect="1"/>
            </p:cNvSpPr>
            <p:nvPr/>
          </p:nvSpPr>
          <p:spPr bwMode="auto">
            <a:xfrm>
              <a:off x="8775753" y="5239656"/>
              <a:ext cx="216409" cy="95659"/>
            </a:xfrm>
            <a:custGeom>
              <a:avLst/>
              <a:gdLst>
                <a:gd name="T0" fmla="*/ 40716 w 2997"/>
                <a:gd name="T1" fmla="*/ 0 h 1298"/>
                <a:gd name="T2" fmla="*/ 18786 w 2997"/>
                <a:gd name="T3" fmla="*/ 9549 h 1298"/>
                <a:gd name="T4" fmla="*/ 5044 w 2997"/>
                <a:gd name="T5" fmla="*/ 26858 h 1298"/>
                <a:gd name="T6" fmla="*/ 658 w 2997"/>
                <a:gd name="T7" fmla="*/ 51477 h 1298"/>
                <a:gd name="T8" fmla="*/ 8918 w 2997"/>
                <a:gd name="T9" fmla="*/ 74978 h 1298"/>
                <a:gd name="T10" fmla="*/ 33552 w 2997"/>
                <a:gd name="T11" fmla="*/ 87288 h 1298"/>
                <a:gd name="T12" fmla="*/ 69443 w 2997"/>
                <a:gd name="T13" fmla="*/ 79156 h 1298"/>
                <a:gd name="T14" fmla="*/ 99340 w 2997"/>
                <a:gd name="T15" fmla="*/ 53193 h 1298"/>
                <a:gd name="T16" fmla="*/ 127849 w 2997"/>
                <a:gd name="T17" fmla="*/ 29693 h 1298"/>
                <a:gd name="T18" fmla="*/ 151459 w 2997"/>
                <a:gd name="T19" fmla="*/ 17905 h 1298"/>
                <a:gd name="T20" fmla="*/ 177190 w 2997"/>
                <a:gd name="T21" fmla="*/ 12907 h 1298"/>
                <a:gd name="T22" fmla="*/ 197511 w 2997"/>
                <a:gd name="T23" fmla="*/ 19621 h 1298"/>
                <a:gd name="T24" fmla="*/ 211765 w 2997"/>
                <a:gd name="T25" fmla="*/ 35810 h 1298"/>
                <a:gd name="T26" fmla="*/ 217248 w 2997"/>
                <a:gd name="T27" fmla="*/ 52074 h 1298"/>
                <a:gd name="T28" fmla="*/ 217759 w 2997"/>
                <a:gd name="T29" fmla="*/ 66622 h 1298"/>
                <a:gd name="T30" fmla="*/ 209572 w 2997"/>
                <a:gd name="T31" fmla="*/ 85049 h 1298"/>
                <a:gd name="T32" fmla="*/ 194733 w 2997"/>
                <a:gd name="T33" fmla="*/ 96837 h 12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97"/>
                <a:gd name="T52" fmla="*/ 0 h 1298"/>
                <a:gd name="T53" fmla="*/ 2997 w 2997"/>
                <a:gd name="T54" fmla="*/ 1298 h 12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97" h="1298">
                  <a:moveTo>
                    <a:pt x="557" y="0"/>
                  </a:moveTo>
                  <a:cubicBezTo>
                    <a:pt x="507" y="21"/>
                    <a:pt x="338" y="68"/>
                    <a:pt x="257" y="128"/>
                  </a:cubicBezTo>
                  <a:cubicBezTo>
                    <a:pt x="176" y="188"/>
                    <a:pt x="110" y="266"/>
                    <a:pt x="69" y="360"/>
                  </a:cubicBezTo>
                  <a:cubicBezTo>
                    <a:pt x="28" y="454"/>
                    <a:pt x="0" y="583"/>
                    <a:pt x="9" y="690"/>
                  </a:cubicBezTo>
                  <a:cubicBezTo>
                    <a:pt x="18" y="797"/>
                    <a:pt x="47" y="925"/>
                    <a:pt x="122" y="1005"/>
                  </a:cubicBezTo>
                  <a:cubicBezTo>
                    <a:pt x="197" y="1085"/>
                    <a:pt x="321" y="1161"/>
                    <a:pt x="459" y="1170"/>
                  </a:cubicBezTo>
                  <a:cubicBezTo>
                    <a:pt x="597" y="1179"/>
                    <a:pt x="800" y="1137"/>
                    <a:pt x="950" y="1061"/>
                  </a:cubicBezTo>
                  <a:cubicBezTo>
                    <a:pt x="1100" y="985"/>
                    <a:pt x="1226" y="823"/>
                    <a:pt x="1359" y="713"/>
                  </a:cubicBezTo>
                  <a:cubicBezTo>
                    <a:pt x="1492" y="603"/>
                    <a:pt x="1630" y="477"/>
                    <a:pt x="1749" y="398"/>
                  </a:cubicBezTo>
                  <a:cubicBezTo>
                    <a:pt x="1868" y="319"/>
                    <a:pt x="1960" y="277"/>
                    <a:pt x="2072" y="240"/>
                  </a:cubicBezTo>
                  <a:cubicBezTo>
                    <a:pt x="2184" y="203"/>
                    <a:pt x="2319" y="169"/>
                    <a:pt x="2424" y="173"/>
                  </a:cubicBezTo>
                  <a:cubicBezTo>
                    <a:pt x="2529" y="177"/>
                    <a:pt x="2623" y="212"/>
                    <a:pt x="2702" y="263"/>
                  </a:cubicBezTo>
                  <a:cubicBezTo>
                    <a:pt x="2781" y="314"/>
                    <a:pt x="2852" y="408"/>
                    <a:pt x="2897" y="480"/>
                  </a:cubicBezTo>
                  <a:cubicBezTo>
                    <a:pt x="2942" y="552"/>
                    <a:pt x="2958" y="629"/>
                    <a:pt x="2972" y="698"/>
                  </a:cubicBezTo>
                  <a:cubicBezTo>
                    <a:pt x="2986" y="767"/>
                    <a:pt x="2997" y="819"/>
                    <a:pt x="2979" y="893"/>
                  </a:cubicBezTo>
                  <a:cubicBezTo>
                    <a:pt x="2961" y="967"/>
                    <a:pt x="2919" y="1072"/>
                    <a:pt x="2867" y="1140"/>
                  </a:cubicBezTo>
                  <a:cubicBezTo>
                    <a:pt x="2815" y="1208"/>
                    <a:pt x="2706" y="1265"/>
                    <a:pt x="2664" y="12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685800">
                <a:lnSpc>
                  <a:spcPct val="120000"/>
                </a:lnSpc>
                <a:defRPr/>
              </a:pPr>
              <a:endParaRPr lang="en-US" sz="2100" kern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ight Brace 51"/>
          <p:cNvSpPr/>
          <p:nvPr/>
        </p:nvSpPr>
        <p:spPr>
          <a:xfrm>
            <a:off x="4383707" y="4730928"/>
            <a:ext cx="131814" cy="675439"/>
          </a:xfrm>
          <a:prstGeom prst="rightBrace">
            <a:avLst>
              <a:gd name="adj1" fmla="val 34108"/>
              <a:gd name="adj2" fmla="val 50000"/>
            </a:avLst>
          </a:prstGeom>
          <a:noFill/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US" sz="1350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208674" y="1172473"/>
            <a:ext cx="1221570" cy="16029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/>
        </p:nvGraphicFramePr>
        <p:xfrm>
          <a:off x="6204772" y="1219816"/>
          <a:ext cx="1168308" cy="225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1" name="Equation" r:id="rId22" imgW="31699200" imgH="6096000" progId="Equation.DSMT4">
                  <p:embed/>
                </p:oleObj>
              </mc:Choice>
              <mc:Fallback>
                <p:oleObj name="Equation" r:id="rId22" imgW="31699200" imgH="6096000" progId="Equation.DSMT4">
                  <p:embed/>
                  <p:pic>
                    <p:nvPicPr>
                      <p:cNvPr id="0" name="Object 55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204772" y="1219816"/>
                        <a:ext cx="1168308" cy="225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/>
        </p:nvGraphicFramePr>
        <p:xfrm>
          <a:off x="6207154" y="1822429"/>
          <a:ext cx="1223090" cy="231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2" name="Equation" r:id="rId24" imgW="32308800" imgH="6096000" progId="Equation.DSMT4">
                  <p:embed/>
                </p:oleObj>
              </mc:Choice>
              <mc:Fallback>
                <p:oleObj name="Equation" r:id="rId24" imgW="32308800" imgH="6096000" progId="Equation.DSMT4">
                  <p:embed/>
                  <p:pic>
                    <p:nvPicPr>
                      <p:cNvPr id="0" name="Object 56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207154" y="1822429"/>
                        <a:ext cx="1223090" cy="231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6230973" y="2391696"/>
          <a:ext cx="1199271" cy="231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3" name="Equation" r:id="rId26" imgW="31699200" imgH="6096000" progId="Equation.DSMT4">
                  <p:embed/>
                </p:oleObj>
              </mc:Choice>
              <mc:Fallback>
                <p:oleObj name="Equation" r:id="rId26" imgW="31699200" imgH="6096000" progId="Equation.DSMT4">
                  <p:embed/>
                  <p:pic>
                    <p:nvPicPr>
                      <p:cNvPr id="0" name="Object 57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230973" y="2391696"/>
                        <a:ext cx="1199271" cy="231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Rectangle 59"/>
          <p:cNvSpPr/>
          <p:nvPr/>
        </p:nvSpPr>
        <p:spPr>
          <a:xfrm>
            <a:off x="432343" y="1276475"/>
            <a:ext cx="46679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42897" y="2376219"/>
            <a:ext cx="74195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12397" y="1085240"/>
            <a:ext cx="2501975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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ABC(Â = 90</a:t>
            </a:r>
            <a:r>
              <a:rPr lang="en-US" sz="165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 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 AB={M}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HN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 AC={N}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87438" y="1885549"/>
            <a:ext cx="217552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16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AH</a:t>
            </a:r>
            <a:r>
              <a:rPr lang="en-US" sz="165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AM.AB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AMN     ACB</a:t>
            </a:r>
          </a:p>
        </p:txBody>
      </p:sp>
      <p:cxnSp>
        <p:nvCxnSpPr>
          <p:cNvPr id="64" name="Straight Connector 63"/>
          <p:cNvCxnSpPr/>
          <p:nvPr/>
        </p:nvCxnSpPr>
        <p:spPr>
          <a:xfrm flipH="1">
            <a:off x="787438" y="1128793"/>
            <a:ext cx="14201" cy="209593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65" name="Straight Connector 64"/>
          <p:cNvCxnSpPr/>
          <p:nvPr/>
        </p:nvCxnSpPr>
        <p:spPr>
          <a:xfrm flipV="1">
            <a:off x="456128" y="1885548"/>
            <a:ext cx="2213033" cy="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66" name="Freeform 61"/>
          <p:cNvSpPr>
            <a:spLocks noChangeAspect="1"/>
          </p:cNvSpPr>
          <p:nvPr/>
        </p:nvSpPr>
        <p:spPr bwMode="auto">
          <a:xfrm>
            <a:off x="1724310" y="3028846"/>
            <a:ext cx="162349" cy="71763"/>
          </a:xfrm>
          <a:custGeom>
            <a:avLst/>
            <a:gdLst>
              <a:gd name="T0" fmla="*/ 40716 w 2997"/>
              <a:gd name="T1" fmla="*/ 0 h 1298"/>
              <a:gd name="T2" fmla="*/ 18786 w 2997"/>
              <a:gd name="T3" fmla="*/ 9549 h 1298"/>
              <a:gd name="T4" fmla="*/ 5044 w 2997"/>
              <a:gd name="T5" fmla="*/ 26858 h 1298"/>
              <a:gd name="T6" fmla="*/ 658 w 2997"/>
              <a:gd name="T7" fmla="*/ 51477 h 1298"/>
              <a:gd name="T8" fmla="*/ 8918 w 2997"/>
              <a:gd name="T9" fmla="*/ 74978 h 1298"/>
              <a:gd name="T10" fmla="*/ 33552 w 2997"/>
              <a:gd name="T11" fmla="*/ 87288 h 1298"/>
              <a:gd name="T12" fmla="*/ 69443 w 2997"/>
              <a:gd name="T13" fmla="*/ 79156 h 1298"/>
              <a:gd name="T14" fmla="*/ 99340 w 2997"/>
              <a:gd name="T15" fmla="*/ 53193 h 1298"/>
              <a:gd name="T16" fmla="*/ 127849 w 2997"/>
              <a:gd name="T17" fmla="*/ 29693 h 1298"/>
              <a:gd name="T18" fmla="*/ 151459 w 2997"/>
              <a:gd name="T19" fmla="*/ 17905 h 1298"/>
              <a:gd name="T20" fmla="*/ 177190 w 2997"/>
              <a:gd name="T21" fmla="*/ 12907 h 1298"/>
              <a:gd name="T22" fmla="*/ 197511 w 2997"/>
              <a:gd name="T23" fmla="*/ 19621 h 1298"/>
              <a:gd name="T24" fmla="*/ 211765 w 2997"/>
              <a:gd name="T25" fmla="*/ 35810 h 1298"/>
              <a:gd name="T26" fmla="*/ 217248 w 2997"/>
              <a:gd name="T27" fmla="*/ 52074 h 1298"/>
              <a:gd name="T28" fmla="*/ 217759 w 2997"/>
              <a:gd name="T29" fmla="*/ 66622 h 1298"/>
              <a:gd name="T30" fmla="*/ 209572 w 2997"/>
              <a:gd name="T31" fmla="*/ 85049 h 1298"/>
              <a:gd name="T32" fmla="*/ 194733 w 2997"/>
              <a:gd name="T33" fmla="*/ 96837 h 12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97"/>
              <a:gd name="T52" fmla="*/ 0 h 1298"/>
              <a:gd name="T53" fmla="*/ 2997 w 2997"/>
              <a:gd name="T54" fmla="*/ 1298 h 129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97" h="1298">
                <a:moveTo>
                  <a:pt x="557" y="0"/>
                </a:moveTo>
                <a:cubicBezTo>
                  <a:pt x="507" y="21"/>
                  <a:pt x="338" y="68"/>
                  <a:pt x="257" y="128"/>
                </a:cubicBezTo>
                <a:cubicBezTo>
                  <a:pt x="176" y="188"/>
                  <a:pt x="110" y="266"/>
                  <a:pt x="69" y="360"/>
                </a:cubicBezTo>
                <a:cubicBezTo>
                  <a:pt x="28" y="454"/>
                  <a:pt x="0" y="583"/>
                  <a:pt x="9" y="690"/>
                </a:cubicBezTo>
                <a:cubicBezTo>
                  <a:pt x="18" y="797"/>
                  <a:pt x="47" y="925"/>
                  <a:pt x="122" y="1005"/>
                </a:cubicBezTo>
                <a:cubicBezTo>
                  <a:pt x="197" y="1085"/>
                  <a:pt x="321" y="1161"/>
                  <a:pt x="459" y="1170"/>
                </a:cubicBezTo>
                <a:cubicBezTo>
                  <a:pt x="597" y="1179"/>
                  <a:pt x="800" y="1137"/>
                  <a:pt x="950" y="1061"/>
                </a:cubicBezTo>
                <a:cubicBezTo>
                  <a:pt x="1100" y="985"/>
                  <a:pt x="1226" y="823"/>
                  <a:pt x="1359" y="713"/>
                </a:cubicBezTo>
                <a:cubicBezTo>
                  <a:pt x="1492" y="603"/>
                  <a:pt x="1630" y="477"/>
                  <a:pt x="1749" y="398"/>
                </a:cubicBezTo>
                <a:cubicBezTo>
                  <a:pt x="1868" y="319"/>
                  <a:pt x="1960" y="277"/>
                  <a:pt x="2072" y="240"/>
                </a:cubicBezTo>
                <a:cubicBezTo>
                  <a:pt x="2184" y="203"/>
                  <a:pt x="2319" y="169"/>
                  <a:pt x="2424" y="173"/>
                </a:cubicBezTo>
                <a:cubicBezTo>
                  <a:pt x="2529" y="177"/>
                  <a:pt x="2623" y="212"/>
                  <a:pt x="2702" y="263"/>
                </a:cubicBezTo>
                <a:cubicBezTo>
                  <a:pt x="2781" y="314"/>
                  <a:pt x="2852" y="408"/>
                  <a:pt x="2897" y="480"/>
                </a:cubicBezTo>
                <a:cubicBezTo>
                  <a:pt x="2942" y="552"/>
                  <a:pt x="2958" y="629"/>
                  <a:pt x="2972" y="698"/>
                </a:cubicBezTo>
                <a:cubicBezTo>
                  <a:pt x="2986" y="767"/>
                  <a:pt x="2997" y="819"/>
                  <a:pt x="2979" y="893"/>
                </a:cubicBezTo>
                <a:cubicBezTo>
                  <a:pt x="2961" y="967"/>
                  <a:pt x="2919" y="1072"/>
                  <a:pt x="2867" y="1140"/>
                </a:cubicBezTo>
                <a:cubicBezTo>
                  <a:pt x="2815" y="1208"/>
                  <a:pt x="2706" y="1265"/>
                  <a:pt x="2664" y="1298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</a:ln>
        </p:spPr>
        <p:txBody>
          <a:bodyPr/>
          <a:lstStyle/>
          <a:p>
            <a:pPr defTabSz="685800">
              <a:lnSpc>
                <a:spcPct val="120000"/>
              </a:lnSpc>
              <a:defRPr/>
            </a:pPr>
            <a:endParaRPr lang="en-US" sz="2100" kern="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113071" y="5101073"/>
            <a:ext cx="1598235" cy="235805"/>
            <a:chOff x="683150" y="2298914"/>
            <a:chExt cx="2293252" cy="314326"/>
          </a:xfrm>
        </p:grpSpPr>
        <p:graphicFrame>
          <p:nvGraphicFramePr>
            <p:cNvPr id="54" name="Object 53"/>
            <p:cNvGraphicFramePr>
              <a:graphicFrameLocks noChangeAspect="1"/>
            </p:cNvGraphicFramePr>
            <p:nvPr/>
          </p:nvGraphicFramePr>
          <p:xfrm>
            <a:off x="683150" y="2298914"/>
            <a:ext cx="2293252" cy="3143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34" name="Equation" r:id="rId28" imgW="66446400" imgH="9144000" progId="Equation.DSMT4">
                    <p:embed/>
                  </p:oleObj>
                </mc:Choice>
                <mc:Fallback>
                  <p:oleObj name="Equation" r:id="rId28" imgW="66446400" imgH="9144000" progId="Equation.DSMT4">
                    <p:embed/>
                    <p:pic>
                      <p:nvPicPr>
                        <p:cNvPr id="0" name="Object 53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683150" y="2298914"/>
                          <a:ext cx="2293252" cy="3143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" name="Freeform 61"/>
            <p:cNvSpPr>
              <a:spLocks noChangeAspect="1"/>
            </p:cNvSpPr>
            <p:nvPr/>
          </p:nvSpPr>
          <p:spPr bwMode="auto">
            <a:xfrm>
              <a:off x="1704103" y="2375466"/>
              <a:ext cx="261854" cy="115748"/>
            </a:xfrm>
            <a:custGeom>
              <a:avLst/>
              <a:gdLst>
                <a:gd name="T0" fmla="*/ 40716 w 2997"/>
                <a:gd name="T1" fmla="*/ 0 h 1298"/>
                <a:gd name="T2" fmla="*/ 18786 w 2997"/>
                <a:gd name="T3" fmla="*/ 9549 h 1298"/>
                <a:gd name="T4" fmla="*/ 5044 w 2997"/>
                <a:gd name="T5" fmla="*/ 26858 h 1298"/>
                <a:gd name="T6" fmla="*/ 658 w 2997"/>
                <a:gd name="T7" fmla="*/ 51477 h 1298"/>
                <a:gd name="T8" fmla="*/ 8918 w 2997"/>
                <a:gd name="T9" fmla="*/ 74978 h 1298"/>
                <a:gd name="T10" fmla="*/ 33552 w 2997"/>
                <a:gd name="T11" fmla="*/ 87288 h 1298"/>
                <a:gd name="T12" fmla="*/ 69443 w 2997"/>
                <a:gd name="T13" fmla="*/ 79156 h 1298"/>
                <a:gd name="T14" fmla="*/ 99340 w 2997"/>
                <a:gd name="T15" fmla="*/ 53193 h 1298"/>
                <a:gd name="T16" fmla="*/ 127849 w 2997"/>
                <a:gd name="T17" fmla="*/ 29693 h 1298"/>
                <a:gd name="T18" fmla="*/ 151459 w 2997"/>
                <a:gd name="T19" fmla="*/ 17905 h 1298"/>
                <a:gd name="T20" fmla="*/ 177190 w 2997"/>
                <a:gd name="T21" fmla="*/ 12907 h 1298"/>
                <a:gd name="T22" fmla="*/ 197511 w 2997"/>
                <a:gd name="T23" fmla="*/ 19621 h 1298"/>
                <a:gd name="T24" fmla="*/ 211765 w 2997"/>
                <a:gd name="T25" fmla="*/ 35810 h 1298"/>
                <a:gd name="T26" fmla="*/ 217248 w 2997"/>
                <a:gd name="T27" fmla="*/ 52074 h 1298"/>
                <a:gd name="T28" fmla="*/ 217759 w 2997"/>
                <a:gd name="T29" fmla="*/ 66622 h 1298"/>
                <a:gd name="T30" fmla="*/ 209572 w 2997"/>
                <a:gd name="T31" fmla="*/ 85049 h 1298"/>
                <a:gd name="T32" fmla="*/ 194733 w 2997"/>
                <a:gd name="T33" fmla="*/ 96837 h 12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97"/>
                <a:gd name="T52" fmla="*/ 0 h 1298"/>
                <a:gd name="T53" fmla="*/ 2997 w 2997"/>
                <a:gd name="T54" fmla="*/ 1298 h 12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97" h="1298">
                  <a:moveTo>
                    <a:pt x="557" y="0"/>
                  </a:moveTo>
                  <a:cubicBezTo>
                    <a:pt x="507" y="21"/>
                    <a:pt x="338" y="68"/>
                    <a:pt x="257" y="128"/>
                  </a:cubicBezTo>
                  <a:cubicBezTo>
                    <a:pt x="176" y="188"/>
                    <a:pt x="110" y="266"/>
                    <a:pt x="69" y="360"/>
                  </a:cubicBezTo>
                  <a:cubicBezTo>
                    <a:pt x="28" y="454"/>
                    <a:pt x="0" y="583"/>
                    <a:pt x="9" y="690"/>
                  </a:cubicBezTo>
                  <a:cubicBezTo>
                    <a:pt x="18" y="797"/>
                    <a:pt x="47" y="925"/>
                    <a:pt x="122" y="1005"/>
                  </a:cubicBezTo>
                  <a:cubicBezTo>
                    <a:pt x="197" y="1085"/>
                    <a:pt x="321" y="1161"/>
                    <a:pt x="459" y="1170"/>
                  </a:cubicBezTo>
                  <a:cubicBezTo>
                    <a:pt x="597" y="1179"/>
                    <a:pt x="800" y="1137"/>
                    <a:pt x="950" y="1061"/>
                  </a:cubicBezTo>
                  <a:cubicBezTo>
                    <a:pt x="1100" y="985"/>
                    <a:pt x="1226" y="823"/>
                    <a:pt x="1359" y="713"/>
                  </a:cubicBezTo>
                  <a:cubicBezTo>
                    <a:pt x="1492" y="603"/>
                    <a:pt x="1630" y="477"/>
                    <a:pt x="1749" y="398"/>
                  </a:cubicBezTo>
                  <a:cubicBezTo>
                    <a:pt x="1868" y="319"/>
                    <a:pt x="1960" y="277"/>
                    <a:pt x="2072" y="240"/>
                  </a:cubicBezTo>
                  <a:cubicBezTo>
                    <a:pt x="2184" y="203"/>
                    <a:pt x="2319" y="169"/>
                    <a:pt x="2424" y="173"/>
                  </a:cubicBezTo>
                  <a:cubicBezTo>
                    <a:pt x="2529" y="177"/>
                    <a:pt x="2623" y="212"/>
                    <a:pt x="2702" y="263"/>
                  </a:cubicBezTo>
                  <a:cubicBezTo>
                    <a:pt x="2781" y="314"/>
                    <a:pt x="2852" y="408"/>
                    <a:pt x="2897" y="480"/>
                  </a:cubicBezTo>
                  <a:cubicBezTo>
                    <a:pt x="2942" y="552"/>
                    <a:pt x="2958" y="629"/>
                    <a:pt x="2972" y="698"/>
                  </a:cubicBezTo>
                  <a:cubicBezTo>
                    <a:pt x="2986" y="767"/>
                    <a:pt x="2997" y="819"/>
                    <a:pt x="2979" y="893"/>
                  </a:cubicBezTo>
                  <a:cubicBezTo>
                    <a:pt x="2961" y="967"/>
                    <a:pt x="2919" y="1072"/>
                    <a:pt x="2867" y="1140"/>
                  </a:cubicBezTo>
                  <a:cubicBezTo>
                    <a:pt x="2815" y="1208"/>
                    <a:pt x="2706" y="1265"/>
                    <a:pt x="2664" y="12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</a:ln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en-US" sz="21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358329" y="3401798"/>
          <a:ext cx="922260" cy="507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5" name="Equation" r:id="rId30" imgW="24384000" imgH="13411200" progId="Equation.DSMT4">
                  <p:embed/>
                </p:oleObj>
              </mc:Choice>
              <mc:Fallback>
                <p:oleObj name="Equation" r:id="rId30" imgW="24384000" imgH="13411200" progId="Equation.DSMT4">
                  <p:embed/>
                  <p:pic>
                    <p:nvPicPr>
                      <p:cNvPr id="0" name="Object 1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358329" y="3401798"/>
                        <a:ext cx="922260" cy="507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Up Arrow 66"/>
          <p:cNvSpPr/>
          <p:nvPr/>
        </p:nvSpPr>
        <p:spPr>
          <a:xfrm>
            <a:off x="6737772" y="3096596"/>
            <a:ext cx="191741" cy="228660"/>
          </a:xfrm>
          <a:prstGeom prst="upArrow">
            <a:avLst/>
          </a:prstGeom>
          <a:solidFill>
            <a:srgbClr val="3399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Up Arrow 67"/>
          <p:cNvSpPr/>
          <p:nvPr/>
        </p:nvSpPr>
        <p:spPr>
          <a:xfrm>
            <a:off x="6675095" y="3880713"/>
            <a:ext cx="191741" cy="228660"/>
          </a:xfrm>
          <a:prstGeom prst="upArrow">
            <a:avLst/>
          </a:prstGeom>
          <a:solidFill>
            <a:srgbClr val="3399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 animBg="1"/>
      <p:bldP spid="26" grpId="0" animBg="1"/>
      <p:bldP spid="39" grpId="0"/>
      <p:bldP spid="41" grpId="0"/>
      <p:bldP spid="42" grpId="0"/>
      <p:bldP spid="43" grpId="0"/>
      <p:bldP spid="45" grpId="0"/>
      <p:bldP spid="53" grpId="0" animBg="1"/>
      <p:bldP spid="52" grpId="0" animBg="1"/>
      <p:bldP spid="67" grpId="0" animBg="1"/>
      <p:bldP spid="6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4" name="Picture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7" y="3870119"/>
            <a:ext cx="514484" cy="32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5" y="3765549"/>
            <a:ext cx="2436653" cy="192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740086" y="3012670"/>
            <a:ext cx="274782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c) HS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tự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c/m: 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165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AN.AC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83" y="4297362"/>
            <a:ext cx="764580" cy="10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13"/>
          <p:cNvSpPr>
            <a:spLocks noChangeArrowheads="1"/>
          </p:cNvSpPr>
          <p:nvPr/>
        </p:nvSpPr>
        <p:spPr bwMode="auto">
          <a:xfrm>
            <a:off x="2737980" y="1146678"/>
            <a:ext cx="2558714" cy="11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AHB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b="1" dirty="0" err="1">
                <a:solidFill>
                  <a:srgbClr val="FFFFFF"/>
                </a:solidFill>
                <a:latin typeface="Arial" panose="020B0604020202020204" pitchFamily="34" charset="0"/>
                <a:ea typeface="MS Song"/>
                <a:cs typeface="Arial" panose="020B0604020202020204" pitchFamily="34" charset="0"/>
                <a:sym typeface="Symbol" panose="05050102010706020507" pitchFamily="18" charset="2"/>
              </a:rPr>
              <a:t>và</a:t>
            </a:r>
            <a:r>
              <a:rPr lang="vi-VN" sz="1650" dirty="0">
                <a:solidFill>
                  <a:srgbClr val="FFFF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650" dirty="0">
                <a:solidFill>
                  <a:srgbClr val="FFFFFF"/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AMH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endParaRPr lang="en-US" sz="165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Â</a:t>
            </a:r>
            <a:r>
              <a:rPr lang="en-US" sz="1650" baseline="-250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endParaRPr lang="en-US" sz="165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fontAlgn="base">
              <a:spcBef>
                <a:spcPts val="450"/>
              </a:spcBef>
              <a:spcAft>
                <a:spcPct val="0"/>
              </a:spcAft>
            </a:pP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 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AHB</a:t>
            </a:r>
            <a:r>
              <a:rPr lang="en-US" sz="1650" b="1" dirty="0">
                <a:solidFill>
                  <a:prstClr val="white"/>
                </a:solidFill>
                <a:latin typeface="MS Song"/>
                <a:ea typeface="MS Song"/>
                <a:cs typeface="Arial" panose="020B0604020202020204" pitchFamily="34" charset="0"/>
                <a:sym typeface="Symbol" panose="05050102010706020507" pitchFamily="18" charset="2"/>
              </a:rPr>
              <a:t>     </a:t>
            </a:r>
            <a:r>
              <a:rPr lang="vi-VN" sz="1650" dirty="0">
                <a:solidFill>
                  <a:srgbClr val="FFFFFF"/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AMH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g,g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0" name="Object 15"/>
          <p:cNvGraphicFramePr>
            <a:graphicFrameLocks noChangeAspect="1"/>
          </p:cNvGraphicFramePr>
          <p:nvPr/>
        </p:nvGraphicFramePr>
        <p:xfrm>
          <a:off x="2799889" y="2254546"/>
          <a:ext cx="1073032" cy="50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9" name="Equation" r:id="rId8" imgW="28346400" imgH="13411200" progId="Equation.DSMT4">
                  <p:embed/>
                </p:oleObj>
              </mc:Choice>
              <mc:Fallback>
                <p:oleObj name="Equation" r:id="rId8" imgW="28346400" imgH="134112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9889" y="2254546"/>
                        <a:ext cx="1073032" cy="50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24"/>
          <p:cNvSpPr>
            <a:spLocks noChangeArrowheads="1"/>
          </p:cNvSpPr>
          <p:nvPr/>
        </p:nvSpPr>
        <p:spPr bwMode="auto">
          <a:xfrm>
            <a:off x="3847535" y="2337715"/>
            <a:ext cx="150073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t/ư)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2742724" y="2746853"/>
            <a:ext cx="170181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</a:t>
            </a:r>
            <a:r>
              <a:rPr lang="vi-VN" sz="1650" baseline="300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AM.AB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16"/>
          <p:cNvSpPr>
            <a:spLocks noChangeArrowheads="1"/>
          </p:cNvSpPr>
          <p:nvPr/>
        </p:nvSpPr>
        <p:spPr bwMode="auto">
          <a:xfrm>
            <a:off x="2789041" y="3303482"/>
            <a:ext cx="232858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Mà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</a:t>
            </a:r>
            <a:r>
              <a:rPr lang="vi-VN" sz="165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AM.AB (</a:t>
            </a:r>
            <a:r>
              <a:rPr lang="en-US" sz="16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cmt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/>
              </a:rPr>
              <a:t> AM. AB = AN. AC</a:t>
            </a:r>
            <a:endParaRPr lang="en-US" sz="16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799889" y="3848973"/>
          <a:ext cx="1072127" cy="507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0" name="Equation" r:id="rId10" imgW="28346400" imgH="13411200" progId="Equation.DSMT4">
                  <p:embed/>
                </p:oleObj>
              </mc:Choice>
              <mc:Fallback>
                <p:oleObj name="Equation" r:id="rId10" imgW="28346400" imgH="13411200" progId="Equation.DSMT4">
                  <p:embed/>
                  <p:pic>
                    <p:nvPicPr>
                      <p:cNvPr id="0" name="Object 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99889" y="3848973"/>
                        <a:ext cx="1072127" cy="507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13"/>
          <p:cNvSpPr>
            <a:spLocks noChangeArrowheads="1"/>
          </p:cNvSpPr>
          <p:nvPr/>
        </p:nvSpPr>
        <p:spPr bwMode="auto">
          <a:xfrm>
            <a:off x="2848494" y="4333085"/>
            <a:ext cx="23712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AMN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và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ACB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5372308" y="1199569"/>
            <a:ext cx="0" cy="4612410"/>
          </a:xfrm>
          <a:prstGeom prst="line">
            <a:avLst/>
          </a:prstGeom>
          <a:ln w="28575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003975" y="4957131"/>
          <a:ext cx="1383867" cy="50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1" name="Equation" r:id="rId12" imgW="36576000" imgH="13411200" progId="Equation.DSMT4">
                  <p:embed/>
                </p:oleObj>
              </mc:Choice>
              <mc:Fallback>
                <p:oleObj name="Equation" r:id="rId12" imgW="36576000" imgH="13411200" progId="Equation.DSMT4">
                  <p:embed/>
                  <p:pic>
                    <p:nvPicPr>
                      <p:cNvPr id="0" name="Object 1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003975" y="4957131"/>
                        <a:ext cx="1383867" cy="507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Freeform 61"/>
          <p:cNvSpPr>
            <a:spLocks noChangeAspect="1"/>
          </p:cNvSpPr>
          <p:nvPr/>
        </p:nvSpPr>
        <p:spPr bwMode="auto">
          <a:xfrm>
            <a:off x="3702646" y="2079956"/>
            <a:ext cx="162349" cy="71763"/>
          </a:xfrm>
          <a:custGeom>
            <a:avLst/>
            <a:gdLst>
              <a:gd name="T0" fmla="*/ 40716 w 2997"/>
              <a:gd name="T1" fmla="*/ 0 h 1298"/>
              <a:gd name="T2" fmla="*/ 18786 w 2997"/>
              <a:gd name="T3" fmla="*/ 9549 h 1298"/>
              <a:gd name="T4" fmla="*/ 5044 w 2997"/>
              <a:gd name="T5" fmla="*/ 26858 h 1298"/>
              <a:gd name="T6" fmla="*/ 658 w 2997"/>
              <a:gd name="T7" fmla="*/ 51477 h 1298"/>
              <a:gd name="T8" fmla="*/ 8918 w 2997"/>
              <a:gd name="T9" fmla="*/ 74978 h 1298"/>
              <a:gd name="T10" fmla="*/ 33552 w 2997"/>
              <a:gd name="T11" fmla="*/ 87288 h 1298"/>
              <a:gd name="T12" fmla="*/ 69443 w 2997"/>
              <a:gd name="T13" fmla="*/ 79156 h 1298"/>
              <a:gd name="T14" fmla="*/ 99340 w 2997"/>
              <a:gd name="T15" fmla="*/ 53193 h 1298"/>
              <a:gd name="T16" fmla="*/ 127849 w 2997"/>
              <a:gd name="T17" fmla="*/ 29693 h 1298"/>
              <a:gd name="T18" fmla="*/ 151459 w 2997"/>
              <a:gd name="T19" fmla="*/ 17905 h 1298"/>
              <a:gd name="T20" fmla="*/ 177190 w 2997"/>
              <a:gd name="T21" fmla="*/ 12907 h 1298"/>
              <a:gd name="T22" fmla="*/ 197511 w 2997"/>
              <a:gd name="T23" fmla="*/ 19621 h 1298"/>
              <a:gd name="T24" fmla="*/ 211765 w 2997"/>
              <a:gd name="T25" fmla="*/ 35810 h 1298"/>
              <a:gd name="T26" fmla="*/ 217248 w 2997"/>
              <a:gd name="T27" fmla="*/ 52074 h 1298"/>
              <a:gd name="T28" fmla="*/ 217759 w 2997"/>
              <a:gd name="T29" fmla="*/ 66622 h 1298"/>
              <a:gd name="T30" fmla="*/ 209572 w 2997"/>
              <a:gd name="T31" fmla="*/ 85049 h 1298"/>
              <a:gd name="T32" fmla="*/ 194733 w 2997"/>
              <a:gd name="T33" fmla="*/ 96837 h 12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97"/>
              <a:gd name="T52" fmla="*/ 0 h 1298"/>
              <a:gd name="T53" fmla="*/ 2997 w 2997"/>
              <a:gd name="T54" fmla="*/ 1298 h 129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97" h="1298">
                <a:moveTo>
                  <a:pt x="557" y="0"/>
                </a:moveTo>
                <a:cubicBezTo>
                  <a:pt x="507" y="21"/>
                  <a:pt x="338" y="68"/>
                  <a:pt x="257" y="128"/>
                </a:cubicBezTo>
                <a:cubicBezTo>
                  <a:pt x="176" y="188"/>
                  <a:pt x="110" y="266"/>
                  <a:pt x="69" y="360"/>
                </a:cubicBezTo>
                <a:cubicBezTo>
                  <a:pt x="28" y="454"/>
                  <a:pt x="0" y="583"/>
                  <a:pt x="9" y="690"/>
                </a:cubicBezTo>
                <a:cubicBezTo>
                  <a:pt x="18" y="797"/>
                  <a:pt x="47" y="925"/>
                  <a:pt x="122" y="1005"/>
                </a:cubicBezTo>
                <a:cubicBezTo>
                  <a:pt x="197" y="1085"/>
                  <a:pt x="321" y="1161"/>
                  <a:pt x="459" y="1170"/>
                </a:cubicBezTo>
                <a:cubicBezTo>
                  <a:pt x="597" y="1179"/>
                  <a:pt x="800" y="1137"/>
                  <a:pt x="950" y="1061"/>
                </a:cubicBezTo>
                <a:cubicBezTo>
                  <a:pt x="1100" y="985"/>
                  <a:pt x="1226" y="823"/>
                  <a:pt x="1359" y="713"/>
                </a:cubicBezTo>
                <a:cubicBezTo>
                  <a:pt x="1492" y="603"/>
                  <a:pt x="1630" y="477"/>
                  <a:pt x="1749" y="398"/>
                </a:cubicBezTo>
                <a:cubicBezTo>
                  <a:pt x="1868" y="319"/>
                  <a:pt x="1960" y="277"/>
                  <a:pt x="2072" y="240"/>
                </a:cubicBezTo>
                <a:cubicBezTo>
                  <a:pt x="2184" y="203"/>
                  <a:pt x="2319" y="169"/>
                  <a:pt x="2424" y="173"/>
                </a:cubicBezTo>
                <a:cubicBezTo>
                  <a:pt x="2529" y="177"/>
                  <a:pt x="2623" y="212"/>
                  <a:pt x="2702" y="263"/>
                </a:cubicBezTo>
                <a:cubicBezTo>
                  <a:pt x="2781" y="314"/>
                  <a:pt x="2852" y="408"/>
                  <a:pt x="2897" y="480"/>
                </a:cubicBezTo>
                <a:cubicBezTo>
                  <a:pt x="2942" y="552"/>
                  <a:pt x="2958" y="629"/>
                  <a:pt x="2972" y="698"/>
                </a:cubicBezTo>
                <a:cubicBezTo>
                  <a:pt x="2986" y="767"/>
                  <a:pt x="2997" y="819"/>
                  <a:pt x="2979" y="893"/>
                </a:cubicBezTo>
                <a:cubicBezTo>
                  <a:pt x="2961" y="967"/>
                  <a:pt x="2919" y="1072"/>
                  <a:pt x="2867" y="1140"/>
                </a:cubicBezTo>
                <a:cubicBezTo>
                  <a:pt x="2815" y="1208"/>
                  <a:pt x="2706" y="1265"/>
                  <a:pt x="2664" y="1298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</a:ln>
        </p:spPr>
        <p:txBody>
          <a:bodyPr/>
          <a:lstStyle/>
          <a:p>
            <a:pPr defTabSz="685800">
              <a:lnSpc>
                <a:spcPct val="120000"/>
              </a:lnSpc>
              <a:defRPr/>
            </a:pPr>
            <a:endParaRPr lang="en-US" sz="2100" kern="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3028549" y="4639151"/>
          <a:ext cx="1098042" cy="338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2" name="Equation" r:id="rId14" imgW="825500" imgH="254000" progId="Equation.DSMT4">
                  <p:embed/>
                </p:oleObj>
              </mc:Choice>
              <mc:Fallback>
                <p:oleObj name="Equation" r:id="rId14" imgW="825500" imgH="254000" progId="Equation.DSMT4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8549" y="4639151"/>
                        <a:ext cx="1098042" cy="338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46" name="Picture 5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4" y="5022142"/>
            <a:ext cx="321552" cy="31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7" name="Picture 5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8" y="4854220"/>
            <a:ext cx="285824" cy="33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2894764" y="5457979"/>
            <a:ext cx="2504212" cy="346249"/>
            <a:chOff x="7462014" y="5072499"/>
            <a:chExt cx="3338080" cy="461546"/>
          </a:xfrm>
        </p:grpSpPr>
        <p:sp>
          <p:nvSpPr>
            <p:cNvPr id="50" name="Rectangle 49"/>
            <p:cNvSpPr/>
            <p:nvPr/>
          </p:nvSpPr>
          <p:spPr>
            <a:xfrm>
              <a:off x="7462014" y="5072499"/>
              <a:ext cx="3338080" cy="461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 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AMN</a:t>
              </a:r>
              <a:r>
                <a:rPr lang="en-US" sz="1650" b="1" dirty="0">
                  <a:solidFill>
                    <a:prstClr val="white"/>
                  </a:solidFill>
                  <a:latin typeface="MS Song"/>
                  <a:ea typeface="MS Song"/>
                  <a:cs typeface="Arial" panose="020B0604020202020204" pitchFamily="34" charset="0"/>
                  <a:sym typeface="Symbol" panose="05050102010706020507" pitchFamily="18" charset="2"/>
                </a:rPr>
                <a:t>     </a:t>
              </a:r>
              <a:r>
                <a:rPr lang="vi-VN" sz="1650" dirty="0">
                  <a:solidFill>
                    <a:srgbClr val="FFFFFF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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ACB (</a:t>
              </a:r>
              <a:r>
                <a:rPr lang="en-US" sz="1650" dirty="0" err="1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c,g,c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)</a:t>
              </a:r>
              <a:endParaRPr lang="en-US" sz="1350" dirty="0"/>
            </a:p>
          </p:txBody>
        </p:sp>
        <p:sp>
          <p:nvSpPr>
            <p:cNvPr id="51" name="Freeform 61"/>
            <p:cNvSpPr>
              <a:spLocks noChangeAspect="1"/>
            </p:cNvSpPr>
            <p:nvPr/>
          </p:nvSpPr>
          <p:spPr bwMode="auto">
            <a:xfrm>
              <a:off x="8775753" y="5239656"/>
              <a:ext cx="216409" cy="95659"/>
            </a:xfrm>
            <a:custGeom>
              <a:avLst/>
              <a:gdLst>
                <a:gd name="T0" fmla="*/ 40716 w 2997"/>
                <a:gd name="T1" fmla="*/ 0 h 1298"/>
                <a:gd name="T2" fmla="*/ 18786 w 2997"/>
                <a:gd name="T3" fmla="*/ 9549 h 1298"/>
                <a:gd name="T4" fmla="*/ 5044 w 2997"/>
                <a:gd name="T5" fmla="*/ 26858 h 1298"/>
                <a:gd name="T6" fmla="*/ 658 w 2997"/>
                <a:gd name="T7" fmla="*/ 51477 h 1298"/>
                <a:gd name="T8" fmla="*/ 8918 w 2997"/>
                <a:gd name="T9" fmla="*/ 74978 h 1298"/>
                <a:gd name="T10" fmla="*/ 33552 w 2997"/>
                <a:gd name="T11" fmla="*/ 87288 h 1298"/>
                <a:gd name="T12" fmla="*/ 69443 w 2997"/>
                <a:gd name="T13" fmla="*/ 79156 h 1298"/>
                <a:gd name="T14" fmla="*/ 99340 w 2997"/>
                <a:gd name="T15" fmla="*/ 53193 h 1298"/>
                <a:gd name="T16" fmla="*/ 127849 w 2997"/>
                <a:gd name="T17" fmla="*/ 29693 h 1298"/>
                <a:gd name="T18" fmla="*/ 151459 w 2997"/>
                <a:gd name="T19" fmla="*/ 17905 h 1298"/>
                <a:gd name="T20" fmla="*/ 177190 w 2997"/>
                <a:gd name="T21" fmla="*/ 12907 h 1298"/>
                <a:gd name="T22" fmla="*/ 197511 w 2997"/>
                <a:gd name="T23" fmla="*/ 19621 h 1298"/>
                <a:gd name="T24" fmla="*/ 211765 w 2997"/>
                <a:gd name="T25" fmla="*/ 35810 h 1298"/>
                <a:gd name="T26" fmla="*/ 217248 w 2997"/>
                <a:gd name="T27" fmla="*/ 52074 h 1298"/>
                <a:gd name="T28" fmla="*/ 217759 w 2997"/>
                <a:gd name="T29" fmla="*/ 66622 h 1298"/>
                <a:gd name="T30" fmla="*/ 209572 w 2997"/>
                <a:gd name="T31" fmla="*/ 85049 h 1298"/>
                <a:gd name="T32" fmla="*/ 194733 w 2997"/>
                <a:gd name="T33" fmla="*/ 96837 h 12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97"/>
                <a:gd name="T52" fmla="*/ 0 h 1298"/>
                <a:gd name="T53" fmla="*/ 2997 w 2997"/>
                <a:gd name="T54" fmla="*/ 1298 h 12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97" h="1298">
                  <a:moveTo>
                    <a:pt x="557" y="0"/>
                  </a:moveTo>
                  <a:cubicBezTo>
                    <a:pt x="507" y="21"/>
                    <a:pt x="338" y="68"/>
                    <a:pt x="257" y="128"/>
                  </a:cubicBezTo>
                  <a:cubicBezTo>
                    <a:pt x="176" y="188"/>
                    <a:pt x="110" y="266"/>
                    <a:pt x="69" y="360"/>
                  </a:cubicBezTo>
                  <a:cubicBezTo>
                    <a:pt x="28" y="454"/>
                    <a:pt x="0" y="583"/>
                    <a:pt x="9" y="690"/>
                  </a:cubicBezTo>
                  <a:cubicBezTo>
                    <a:pt x="18" y="797"/>
                    <a:pt x="47" y="925"/>
                    <a:pt x="122" y="1005"/>
                  </a:cubicBezTo>
                  <a:cubicBezTo>
                    <a:pt x="197" y="1085"/>
                    <a:pt x="321" y="1161"/>
                    <a:pt x="459" y="1170"/>
                  </a:cubicBezTo>
                  <a:cubicBezTo>
                    <a:pt x="597" y="1179"/>
                    <a:pt x="800" y="1137"/>
                    <a:pt x="950" y="1061"/>
                  </a:cubicBezTo>
                  <a:cubicBezTo>
                    <a:pt x="1100" y="985"/>
                    <a:pt x="1226" y="823"/>
                    <a:pt x="1359" y="713"/>
                  </a:cubicBezTo>
                  <a:cubicBezTo>
                    <a:pt x="1492" y="603"/>
                    <a:pt x="1630" y="477"/>
                    <a:pt x="1749" y="398"/>
                  </a:cubicBezTo>
                  <a:cubicBezTo>
                    <a:pt x="1868" y="319"/>
                    <a:pt x="1960" y="277"/>
                    <a:pt x="2072" y="240"/>
                  </a:cubicBezTo>
                  <a:cubicBezTo>
                    <a:pt x="2184" y="203"/>
                    <a:pt x="2319" y="169"/>
                    <a:pt x="2424" y="173"/>
                  </a:cubicBezTo>
                  <a:cubicBezTo>
                    <a:pt x="2529" y="177"/>
                    <a:pt x="2623" y="212"/>
                    <a:pt x="2702" y="263"/>
                  </a:cubicBezTo>
                  <a:cubicBezTo>
                    <a:pt x="2781" y="314"/>
                    <a:pt x="2852" y="408"/>
                    <a:pt x="2897" y="480"/>
                  </a:cubicBezTo>
                  <a:cubicBezTo>
                    <a:pt x="2942" y="552"/>
                    <a:pt x="2958" y="629"/>
                    <a:pt x="2972" y="698"/>
                  </a:cubicBezTo>
                  <a:cubicBezTo>
                    <a:pt x="2986" y="767"/>
                    <a:pt x="2997" y="819"/>
                    <a:pt x="2979" y="893"/>
                  </a:cubicBezTo>
                  <a:cubicBezTo>
                    <a:pt x="2961" y="967"/>
                    <a:pt x="2919" y="1072"/>
                    <a:pt x="2867" y="1140"/>
                  </a:cubicBezTo>
                  <a:cubicBezTo>
                    <a:pt x="2815" y="1208"/>
                    <a:pt x="2706" y="1265"/>
                    <a:pt x="2664" y="12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685800">
                <a:lnSpc>
                  <a:spcPct val="120000"/>
                </a:lnSpc>
                <a:defRPr/>
              </a:pPr>
              <a:endParaRPr lang="en-US" sz="2100" kern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ight Brace 51"/>
          <p:cNvSpPr/>
          <p:nvPr/>
        </p:nvSpPr>
        <p:spPr>
          <a:xfrm>
            <a:off x="4383707" y="4730928"/>
            <a:ext cx="131814" cy="675439"/>
          </a:xfrm>
          <a:prstGeom prst="rightBrace">
            <a:avLst>
              <a:gd name="adj1" fmla="val 34108"/>
              <a:gd name="adj2" fmla="val 50000"/>
            </a:avLst>
          </a:prstGeom>
          <a:noFill/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US" sz="1350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54" name="Up Arrow 53"/>
          <p:cNvSpPr/>
          <p:nvPr/>
        </p:nvSpPr>
        <p:spPr>
          <a:xfrm>
            <a:off x="6602028" y="2351944"/>
            <a:ext cx="191741" cy="228660"/>
          </a:xfrm>
          <a:prstGeom prst="upArrow">
            <a:avLst/>
          </a:prstGeom>
          <a:solidFill>
            <a:srgbClr val="3399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6594187" y="1846598"/>
            <a:ext cx="191740" cy="228660"/>
          </a:xfrm>
          <a:prstGeom prst="upArrow">
            <a:avLst/>
          </a:prstGeom>
          <a:solidFill>
            <a:srgbClr val="3399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0" name="Object 59"/>
          <p:cNvGraphicFramePr>
            <a:graphicFrameLocks noChangeAspect="1"/>
          </p:cNvGraphicFramePr>
          <p:nvPr/>
        </p:nvGraphicFramePr>
        <p:xfrm>
          <a:off x="6434242" y="2067531"/>
          <a:ext cx="550212" cy="332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3" name="Equation" r:id="rId18" imgW="14020800" imgH="8534400" progId="Equation.DSMT4">
                  <p:embed/>
                </p:oleObj>
              </mc:Choice>
              <mc:Fallback>
                <p:oleObj name="Equation" r:id="rId18" imgW="14020800" imgH="8534400" progId="Equation.DSMT4">
                  <p:embed/>
                  <p:pic>
                    <p:nvPicPr>
                      <p:cNvPr id="0" name="Object 59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434242" y="2067531"/>
                        <a:ext cx="550212" cy="332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" name="Group 60"/>
          <p:cNvGrpSpPr/>
          <p:nvPr/>
        </p:nvGrpSpPr>
        <p:grpSpPr>
          <a:xfrm>
            <a:off x="5919758" y="1674522"/>
            <a:ext cx="1533924" cy="228660"/>
            <a:chOff x="727755" y="2302607"/>
            <a:chExt cx="2200975" cy="304801"/>
          </a:xfrm>
        </p:grpSpPr>
        <p:graphicFrame>
          <p:nvGraphicFramePr>
            <p:cNvPr id="62" name="Object 61"/>
            <p:cNvGraphicFramePr>
              <a:graphicFrameLocks noChangeAspect="1"/>
            </p:cNvGraphicFramePr>
            <p:nvPr/>
          </p:nvGraphicFramePr>
          <p:xfrm>
            <a:off x="727755" y="2302607"/>
            <a:ext cx="2200975" cy="304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24" name="Equation" r:id="rId20" imgW="63703200" imgH="8839200" progId="Equation.DSMT4">
                    <p:embed/>
                  </p:oleObj>
                </mc:Choice>
                <mc:Fallback>
                  <p:oleObj name="Equation" r:id="rId20" imgW="63703200" imgH="8839200" progId="Equation.DSMT4">
                    <p:embed/>
                    <p:pic>
                      <p:nvPicPr>
                        <p:cNvPr id="0" name="Object 61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727755" y="2302607"/>
                          <a:ext cx="2200975" cy="3048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Freeform 61"/>
            <p:cNvSpPr>
              <a:spLocks noChangeAspect="1"/>
            </p:cNvSpPr>
            <p:nvPr/>
          </p:nvSpPr>
          <p:spPr bwMode="auto">
            <a:xfrm>
              <a:off x="1713355" y="2375466"/>
              <a:ext cx="261854" cy="115748"/>
            </a:xfrm>
            <a:custGeom>
              <a:avLst/>
              <a:gdLst>
                <a:gd name="T0" fmla="*/ 40716 w 2997"/>
                <a:gd name="T1" fmla="*/ 0 h 1298"/>
                <a:gd name="T2" fmla="*/ 18786 w 2997"/>
                <a:gd name="T3" fmla="*/ 9549 h 1298"/>
                <a:gd name="T4" fmla="*/ 5044 w 2997"/>
                <a:gd name="T5" fmla="*/ 26858 h 1298"/>
                <a:gd name="T6" fmla="*/ 658 w 2997"/>
                <a:gd name="T7" fmla="*/ 51477 h 1298"/>
                <a:gd name="T8" fmla="*/ 8918 w 2997"/>
                <a:gd name="T9" fmla="*/ 74978 h 1298"/>
                <a:gd name="T10" fmla="*/ 33552 w 2997"/>
                <a:gd name="T11" fmla="*/ 87288 h 1298"/>
                <a:gd name="T12" fmla="*/ 69443 w 2997"/>
                <a:gd name="T13" fmla="*/ 79156 h 1298"/>
                <a:gd name="T14" fmla="*/ 99340 w 2997"/>
                <a:gd name="T15" fmla="*/ 53193 h 1298"/>
                <a:gd name="T16" fmla="*/ 127849 w 2997"/>
                <a:gd name="T17" fmla="*/ 29693 h 1298"/>
                <a:gd name="T18" fmla="*/ 151459 w 2997"/>
                <a:gd name="T19" fmla="*/ 17905 h 1298"/>
                <a:gd name="T20" fmla="*/ 177190 w 2997"/>
                <a:gd name="T21" fmla="*/ 12907 h 1298"/>
                <a:gd name="T22" fmla="*/ 197511 w 2997"/>
                <a:gd name="T23" fmla="*/ 19621 h 1298"/>
                <a:gd name="T24" fmla="*/ 211765 w 2997"/>
                <a:gd name="T25" fmla="*/ 35810 h 1298"/>
                <a:gd name="T26" fmla="*/ 217248 w 2997"/>
                <a:gd name="T27" fmla="*/ 52074 h 1298"/>
                <a:gd name="T28" fmla="*/ 217759 w 2997"/>
                <a:gd name="T29" fmla="*/ 66622 h 1298"/>
                <a:gd name="T30" fmla="*/ 209572 w 2997"/>
                <a:gd name="T31" fmla="*/ 85049 h 1298"/>
                <a:gd name="T32" fmla="*/ 194733 w 2997"/>
                <a:gd name="T33" fmla="*/ 96837 h 12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97"/>
                <a:gd name="T52" fmla="*/ 0 h 1298"/>
                <a:gd name="T53" fmla="*/ 2997 w 2997"/>
                <a:gd name="T54" fmla="*/ 1298 h 12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97" h="1298">
                  <a:moveTo>
                    <a:pt x="557" y="0"/>
                  </a:moveTo>
                  <a:cubicBezTo>
                    <a:pt x="507" y="21"/>
                    <a:pt x="338" y="68"/>
                    <a:pt x="257" y="128"/>
                  </a:cubicBezTo>
                  <a:cubicBezTo>
                    <a:pt x="176" y="188"/>
                    <a:pt x="110" y="266"/>
                    <a:pt x="69" y="360"/>
                  </a:cubicBezTo>
                  <a:cubicBezTo>
                    <a:pt x="28" y="454"/>
                    <a:pt x="0" y="583"/>
                    <a:pt x="9" y="690"/>
                  </a:cubicBezTo>
                  <a:cubicBezTo>
                    <a:pt x="18" y="797"/>
                    <a:pt x="47" y="925"/>
                    <a:pt x="122" y="1005"/>
                  </a:cubicBezTo>
                  <a:cubicBezTo>
                    <a:pt x="197" y="1085"/>
                    <a:pt x="321" y="1161"/>
                    <a:pt x="459" y="1170"/>
                  </a:cubicBezTo>
                  <a:cubicBezTo>
                    <a:pt x="597" y="1179"/>
                    <a:pt x="800" y="1137"/>
                    <a:pt x="950" y="1061"/>
                  </a:cubicBezTo>
                  <a:cubicBezTo>
                    <a:pt x="1100" y="985"/>
                    <a:pt x="1226" y="823"/>
                    <a:pt x="1359" y="713"/>
                  </a:cubicBezTo>
                  <a:cubicBezTo>
                    <a:pt x="1492" y="603"/>
                    <a:pt x="1630" y="477"/>
                    <a:pt x="1749" y="398"/>
                  </a:cubicBezTo>
                  <a:cubicBezTo>
                    <a:pt x="1868" y="319"/>
                    <a:pt x="1960" y="277"/>
                    <a:pt x="2072" y="240"/>
                  </a:cubicBezTo>
                  <a:cubicBezTo>
                    <a:pt x="2184" y="203"/>
                    <a:pt x="2319" y="169"/>
                    <a:pt x="2424" y="173"/>
                  </a:cubicBezTo>
                  <a:cubicBezTo>
                    <a:pt x="2529" y="177"/>
                    <a:pt x="2623" y="212"/>
                    <a:pt x="2702" y="263"/>
                  </a:cubicBezTo>
                  <a:cubicBezTo>
                    <a:pt x="2781" y="314"/>
                    <a:pt x="2852" y="408"/>
                    <a:pt x="2897" y="480"/>
                  </a:cubicBezTo>
                  <a:cubicBezTo>
                    <a:pt x="2942" y="552"/>
                    <a:pt x="2958" y="629"/>
                    <a:pt x="2972" y="698"/>
                  </a:cubicBezTo>
                  <a:cubicBezTo>
                    <a:pt x="2986" y="767"/>
                    <a:pt x="2997" y="819"/>
                    <a:pt x="2979" y="893"/>
                  </a:cubicBezTo>
                  <a:cubicBezTo>
                    <a:pt x="2961" y="967"/>
                    <a:pt x="2919" y="1072"/>
                    <a:pt x="2867" y="1140"/>
                  </a:cubicBezTo>
                  <a:cubicBezTo>
                    <a:pt x="2815" y="1208"/>
                    <a:pt x="2706" y="1265"/>
                    <a:pt x="2664" y="12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</a:ln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en-US" sz="21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Up Arrow 63"/>
          <p:cNvSpPr/>
          <p:nvPr/>
        </p:nvSpPr>
        <p:spPr>
          <a:xfrm>
            <a:off x="7331016" y="2592416"/>
            <a:ext cx="192931" cy="228660"/>
          </a:xfrm>
          <a:prstGeom prst="upArrow">
            <a:avLst/>
          </a:prstGeom>
          <a:solidFill>
            <a:srgbClr val="3399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cxnSp>
        <p:nvCxnSpPr>
          <p:cNvPr id="65" name="Straight Connector 33"/>
          <p:cNvCxnSpPr>
            <a:cxnSpLocks noChangeShapeType="1"/>
          </p:cNvCxnSpPr>
          <p:nvPr/>
        </p:nvCxnSpPr>
        <p:spPr bwMode="auto">
          <a:xfrm>
            <a:off x="5907847" y="2592417"/>
            <a:ext cx="1530352" cy="0"/>
          </a:xfrm>
          <a:prstGeom prst="line">
            <a:avLst/>
          </a:prstGeom>
          <a:noFill/>
          <a:ln w="38100" algn="ctr">
            <a:solidFill>
              <a:srgbClr val="3399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Up Arrow 65"/>
          <p:cNvSpPr/>
          <p:nvPr/>
        </p:nvSpPr>
        <p:spPr>
          <a:xfrm>
            <a:off x="5808635" y="2579169"/>
            <a:ext cx="191740" cy="228660"/>
          </a:xfrm>
          <a:prstGeom prst="upArrow">
            <a:avLst/>
          </a:prstGeom>
          <a:solidFill>
            <a:srgbClr val="3399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graphicFrame>
        <p:nvGraphicFramePr>
          <p:cNvPr id="67" name="Object 66"/>
          <p:cNvGraphicFramePr>
            <a:graphicFrameLocks noChangeAspect="1"/>
          </p:cNvGraphicFramePr>
          <p:nvPr/>
        </p:nvGraphicFramePr>
        <p:xfrm>
          <a:off x="7127748" y="2805339"/>
          <a:ext cx="645487" cy="322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5" name="Equation" r:id="rId22" imgW="17068800" imgH="8534400" progId="Equation.DSMT4">
                  <p:embed/>
                </p:oleObj>
              </mc:Choice>
              <mc:Fallback>
                <p:oleObj name="Equation" r:id="rId22" imgW="17068800" imgH="8534400" progId="Equation.DSMT4">
                  <p:embed/>
                  <p:pic>
                    <p:nvPicPr>
                      <p:cNvPr id="0" name="Object 66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127748" y="2805339"/>
                        <a:ext cx="645487" cy="322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/>
          <p:cNvGraphicFramePr>
            <a:graphicFrameLocks noChangeAspect="1"/>
          </p:cNvGraphicFramePr>
          <p:nvPr/>
        </p:nvGraphicFramePr>
        <p:xfrm>
          <a:off x="5653370" y="2776756"/>
          <a:ext cx="576413" cy="323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6" name="Equation" r:id="rId24" imgW="15240000" imgH="8534400" progId="Equation.DSMT4">
                  <p:embed/>
                </p:oleObj>
              </mc:Choice>
              <mc:Fallback>
                <p:oleObj name="Equation" r:id="rId24" imgW="15240000" imgH="8534400" progId="Equation.DSMT4">
                  <p:embed/>
                  <p:pic>
                    <p:nvPicPr>
                      <p:cNvPr id="0" name="Object 67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653370" y="2776756"/>
                        <a:ext cx="576413" cy="323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Up Arrow 68"/>
          <p:cNvSpPr/>
          <p:nvPr/>
        </p:nvSpPr>
        <p:spPr>
          <a:xfrm>
            <a:off x="7316336" y="3087260"/>
            <a:ext cx="191740" cy="228660"/>
          </a:xfrm>
          <a:prstGeom prst="upArrow">
            <a:avLst/>
          </a:prstGeom>
          <a:solidFill>
            <a:srgbClr val="3399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418804" y="3314670"/>
            <a:ext cx="18570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Tính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chất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/>
            </a:endParaRPr>
          </a:p>
          <a:p>
            <a:pPr algn="ctr"/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đường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chéo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hình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chữ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nhật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AMHN </a:t>
            </a:r>
          </a:p>
          <a:p>
            <a:pPr algn="ctr"/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Up Arrow 70"/>
          <p:cNvSpPr/>
          <p:nvPr/>
        </p:nvSpPr>
        <p:spPr>
          <a:xfrm>
            <a:off x="5817719" y="3069362"/>
            <a:ext cx="192931" cy="228660"/>
          </a:xfrm>
          <a:prstGeom prst="upArrow">
            <a:avLst/>
          </a:prstGeom>
          <a:solidFill>
            <a:srgbClr val="3399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graphicFrame>
        <p:nvGraphicFramePr>
          <p:cNvPr id="72" name="Object 71"/>
          <p:cNvGraphicFramePr>
            <a:graphicFrameLocks noChangeAspect="1"/>
          </p:cNvGraphicFramePr>
          <p:nvPr/>
        </p:nvGraphicFramePr>
        <p:xfrm>
          <a:off x="5516412" y="3316251"/>
          <a:ext cx="831273" cy="321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7" name="Equation" r:id="rId26" imgW="21945600" imgH="8534400" progId="Equation.DSMT4">
                  <p:embed/>
                </p:oleObj>
              </mc:Choice>
              <mc:Fallback>
                <p:oleObj name="Equation" r:id="rId26" imgW="21945600" imgH="8534400" progId="Equation.DSMT4">
                  <p:embed/>
                  <p:pic>
                    <p:nvPicPr>
                      <p:cNvPr id="0" name="Object 71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516412" y="3316251"/>
                        <a:ext cx="831273" cy="321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Rectangle 72"/>
          <p:cNvSpPr/>
          <p:nvPr/>
        </p:nvSpPr>
        <p:spPr>
          <a:xfrm>
            <a:off x="4914990" y="1256735"/>
            <a:ext cx="3201261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5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Cách</a:t>
            </a:r>
            <a:r>
              <a:rPr lang="en-US" sz="165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khác</a:t>
            </a:r>
            <a:endParaRPr lang="en-US" sz="165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83" y="4297362"/>
            <a:ext cx="764580" cy="10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2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62" y="4986744"/>
            <a:ext cx="414445" cy="36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58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67" y="5004772"/>
            <a:ext cx="457319" cy="5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7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4" y="5022142"/>
            <a:ext cx="321552" cy="31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7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8" y="4854220"/>
            <a:ext cx="285824" cy="33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71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91" y="4422569"/>
            <a:ext cx="378717" cy="47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Rectangle 56"/>
          <p:cNvSpPr/>
          <p:nvPr/>
        </p:nvSpPr>
        <p:spPr>
          <a:xfrm>
            <a:off x="432343" y="1276475"/>
            <a:ext cx="46679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42897" y="2376219"/>
            <a:ext cx="74195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82" name="Rectangle 81"/>
          <p:cNvSpPr/>
          <p:nvPr/>
        </p:nvSpPr>
        <p:spPr>
          <a:xfrm>
            <a:off x="812397" y="1085240"/>
            <a:ext cx="2501975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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ABC(Â = 90</a:t>
            </a:r>
            <a:r>
              <a:rPr lang="en-US" sz="165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 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 AB={M}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HN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 AC={N}</a:t>
            </a:r>
          </a:p>
        </p:txBody>
      </p:sp>
      <p:sp>
        <p:nvSpPr>
          <p:cNvPr id="83" name="Rectangle 82"/>
          <p:cNvSpPr/>
          <p:nvPr/>
        </p:nvSpPr>
        <p:spPr>
          <a:xfrm>
            <a:off x="787438" y="1885549"/>
            <a:ext cx="217552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16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AH</a:t>
            </a:r>
            <a:r>
              <a:rPr lang="en-US" sz="165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AM.AB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AMN     ACB</a:t>
            </a:r>
          </a:p>
        </p:txBody>
      </p:sp>
      <p:cxnSp>
        <p:nvCxnSpPr>
          <p:cNvPr id="84" name="Straight Connector 83"/>
          <p:cNvCxnSpPr/>
          <p:nvPr/>
        </p:nvCxnSpPr>
        <p:spPr>
          <a:xfrm flipH="1">
            <a:off x="787438" y="1128793"/>
            <a:ext cx="14201" cy="209593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85" name="Straight Connector 84"/>
          <p:cNvCxnSpPr/>
          <p:nvPr/>
        </p:nvCxnSpPr>
        <p:spPr>
          <a:xfrm flipV="1">
            <a:off x="456128" y="1885548"/>
            <a:ext cx="2213033" cy="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86" name="Freeform 61"/>
          <p:cNvSpPr>
            <a:spLocks noChangeAspect="1"/>
          </p:cNvSpPr>
          <p:nvPr/>
        </p:nvSpPr>
        <p:spPr bwMode="auto">
          <a:xfrm>
            <a:off x="1724310" y="3028846"/>
            <a:ext cx="162349" cy="71763"/>
          </a:xfrm>
          <a:custGeom>
            <a:avLst/>
            <a:gdLst>
              <a:gd name="T0" fmla="*/ 40716 w 2997"/>
              <a:gd name="T1" fmla="*/ 0 h 1298"/>
              <a:gd name="T2" fmla="*/ 18786 w 2997"/>
              <a:gd name="T3" fmla="*/ 9549 h 1298"/>
              <a:gd name="T4" fmla="*/ 5044 w 2997"/>
              <a:gd name="T5" fmla="*/ 26858 h 1298"/>
              <a:gd name="T6" fmla="*/ 658 w 2997"/>
              <a:gd name="T7" fmla="*/ 51477 h 1298"/>
              <a:gd name="T8" fmla="*/ 8918 w 2997"/>
              <a:gd name="T9" fmla="*/ 74978 h 1298"/>
              <a:gd name="T10" fmla="*/ 33552 w 2997"/>
              <a:gd name="T11" fmla="*/ 87288 h 1298"/>
              <a:gd name="T12" fmla="*/ 69443 w 2997"/>
              <a:gd name="T13" fmla="*/ 79156 h 1298"/>
              <a:gd name="T14" fmla="*/ 99340 w 2997"/>
              <a:gd name="T15" fmla="*/ 53193 h 1298"/>
              <a:gd name="T16" fmla="*/ 127849 w 2997"/>
              <a:gd name="T17" fmla="*/ 29693 h 1298"/>
              <a:gd name="T18" fmla="*/ 151459 w 2997"/>
              <a:gd name="T19" fmla="*/ 17905 h 1298"/>
              <a:gd name="T20" fmla="*/ 177190 w 2997"/>
              <a:gd name="T21" fmla="*/ 12907 h 1298"/>
              <a:gd name="T22" fmla="*/ 197511 w 2997"/>
              <a:gd name="T23" fmla="*/ 19621 h 1298"/>
              <a:gd name="T24" fmla="*/ 211765 w 2997"/>
              <a:gd name="T25" fmla="*/ 35810 h 1298"/>
              <a:gd name="T26" fmla="*/ 217248 w 2997"/>
              <a:gd name="T27" fmla="*/ 52074 h 1298"/>
              <a:gd name="T28" fmla="*/ 217759 w 2997"/>
              <a:gd name="T29" fmla="*/ 66622 h 1298"/>
              <a:gd name="T30" fmla="*/ 209572 w 2997"/>
              <a:gd name="T31" fmla="*/ 85049 h 1298"/>
              <a:gd name="T32" fmla="*/ 194733 w 2997"/>
              <a:gd name="T33" fmla="*/ 96837 h 12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97"/>
              <a:gd name="T52" fmla="*/ 0 h 1298"/>
              <a:gd name="T53" fmla="*/ 2997 w 2997"/>
              <a:gd name="T54" fmla="*/ 1298 h 129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97" h="1298">
                <a:moveTo>
                  <a:pt x="557" y="0"/>
                </a:moveTo>
                <a:cubicBezTo>
                  <a:pt x="507" y="21"/>
                  <a:pt x="338" y="68"/>
                  <a:pt x="257" y="128"/>
                </a:cubicBezTo>
                <a:cubicBezTo>
                  <a:pt x="176" y="188"/>
                  <a:pt x="110" y="266"/>
                  <a:pt x="69" y="360"/>
                </a:cubicBezTo>
                <a:cubicBezTo>
                  <a:pt x="28" y="454"/>
                  <a:pt x="0" y="583"/>
                  <a:pt x="9" y="690"/>
                </a:cubicBezTo>
                <a:cubicBezTo>
                  <a:pt x="18" y="797"/>
                  <a:pt x="47" y="925"/>
                  <a:pt x="122" y="1005"/>
                </a:cubicBezTo>
                <a:cubicBezTo>
                  <a:pt x="197" y="1085"/>
                  <a:pt x="321" y="1161"/>
                  <a:pt x="459" y="1170"/>
                </a:cubicBezTo>
                <a:cubicBezTo>
                  <a:pt x="597" y="1179"/>
                  <a:pt x="800" y="1137"/>
                  <a:pt x="950" y="1061"/>
                </a:cubicBezTo>
                <a:cubicBezTo>
                  <a:pt x="1100" y="985"/>
                  <a:pt x="1226" y="823"/>
                  <a:pt x="1359" y="713"/>
                </a:cubicBezTo>
                <a:cubicBezTo>
                  <a:pt x="1492" y="603"/>
                  <a:pt x="1630" y="477"/>
                  <a:pt x="1749" y="398"/>
                </a:cubicBezTo>
                <a:cubicBezTo>
                  <a:pt x="1868" y="319"/>
                  <a:pt x="1960" y="277"/>
                  <a:pt x="2072" y="240"/>
                </a:cubicBezTo>
                <a:cubicBezTo>
                  <a:pt x="2184" y="203"/>
                  <a:pt x="2319" y="169"/>
                  <a:pt x="2424" y="173"/>
                </a:cubicBezTo>
                <a:cubicBezTo>
                  <a:pt x="2529" y="177"/>
                  <a:pt x="2623" y="212"/>
                  <a:pt x="2702" y="263"/>
                </a:cubicBezTo>
                <a:cubicBezTo>
                  <a:pt x="2781" y="314"/>
                  <a:pt x="2852" y="408"/>
                  <a:pt x="2897" y="480"/>
                </a:cubicBezTo>
                <a:cubicBezTo>
                  <a:pt x="2942" y="552"/>
                  <a:pt x="2958" y="629"/>
                  <a:pt x="2972" y="698"/>
                </a:cubicBezTo>
                <a:cubicBezTo>
                  <a:pt x="2986" y="767"/>
                  <a:pt x="2997" y="819"/>
                  <a:pt x="2979" y="893"/>
                </a:cubicBezTo>
                <a:cubicBezTo>
                  <a:pt x="2961" y="967"/>
                  <a:pt x="2919" y="1072"/>
                  <a:pt x="2867" y="1140"/>
                </a:cubicBezTo>
                <a:cubicBezTo>
                  <a:pt x="2815" y="1208"/>
                  <a:pt x="2706" y="1265"/>
                  <a:pt x="2664" y="1298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</a:ln>
        </p:spPr>
        <p:txBody>
          <a:bodyPr/>
          <a:lstStyle/>
          <a:p>
            <a:pPr defTabSz="685800">
              <a:lnSpc>
                <a:spcPct val="120000"/>
              </a:lnSpc>
              <a:defRPr/>
            </a:pPr>
            <a:endParaRPr lang="en-US" sz="2100" kern="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9" grpId="0" animBg="1"/>
      <p:bldP spid="64" grpId="0" animBg="1"/>
      <p:bldP spid="66" grpId="0" animBg="1"/>
      <p:bldP spid="69" grpId="0" animBg="1"/>
      <p:bldP spid="70" grpId="0"/>
      <p:bldP spid="71" grpId="0" animBg="1"/>
      <p:bldP spid="7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4" name="Picture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7" y="3870119"/>
            <a:ext cx="514484" cy="32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5" y="3765549"/>
            <a:ext cx="2436653" cy="192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740086" y="3012670"/>
            <a:ext cx="274782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c) HS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tự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c/m: 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165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AN.AC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83" y="4297362"/>
            <a:ext cx="764580" cy="10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13"/>
          <p:cNvSpPr>
            <a:spLocks noChangeArrowheads="1"/>
          </p:cNvSpPr>
          <p:nvPr/>
        </p:nvSpPr>
        <p:spPr bwMode="auto">
          <a:xfrm>
            <a:off x="2737980" y="1146678"/>
            <a:ext cx="2558714" cy="11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AHB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b="1" dirty="0" err="1">
                <a:solidFill>
                  <a:srgbClr val="FFFFFF"/>
                </a:solidFill>
                <a:latin typeface="Arial" panose="020B0604020202020204" pitchFamily="34" charset="0"/>
                <a:ea typeface="MS Song"/>
                <a:cs typeface="Arial" panose="020B0604020202020204" pitchFamily="34" charset="0"/>
                <a:sym typeface="Symbol" panose="05050102010706020507" pitchFamily="18" charset="2"/>
              </a:rPr>
              <a:t>và</a:t>
            </a:r>
            <a:r>
              <a:rPr lang="vi-VN" sz="1650" dirty="0">
                <a:solidFill>
                  <a:srgbClr val="FFFF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650" dirty="0">
                <a:solidFill>
                  <a:srgbClr val="FFFFFF"/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AMH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endParaRPr lang="en-US" sz="165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Â</a:t>
            </a:r>
            <a:r>
              <a:rPr lang="en-US" sz="1650" baseline="-250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endParaRPr lang="en-US" sz="165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fontAlgn="base">
              <a:spcBef>
                <a:spcPts val="450"/>
              </a:spcBef>
              <a:spcAft>
                <a:spcPct val="0"/>
              </a:spcAft>
            </a:pP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 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AHB</a:t>
            </a:r>
            <a:r>
              <a:rPr lang="en-US" sz="1650" b="1" dirty="0">
                <a:solidFill>
                  <a:prstClr val="white"/>
                </a:solidFill>
                <a:latin typeface="MS Song"/>
                <a:ea typeface="MS Song"/>
                <a:cs typeface="Arial" panose="020B0604020202020204" pitchFamily="34" charset="0"/>
                <a:sym typeface="Symbol" panose="05050102010706020507" pitchFamily="18" charset="2"/>
              </a:rPr>
              <a:t>     </a:t>
            </a:r>
            <a:r>
              <a:rPr lang="vi-VN" sz="1650" dirty="0">
                <a:solidFill>
                  <a:srgbClr val="FFFFFF"/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AMH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g,g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0" name="Object 15"/>
          <p:cNvGraphicFramePr>
            <a:graphicFrameLocks noChangeAspect="1"/>
          </p:cNvGraphicFramePr>
          <p:nvPr/>
        </p:nvGraphicFramePr>
        <p:xfrm>
          <a:off x="2799889" y="2254546"/>
          <a:ext cx="1073032" cy="50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8" name="Equation" r:id="rId8" imgW="28346400" imgH="13411200" progId="Equation.DSMT4">
                  <p:embed/>
                </p:oleObj>
              </mc:Choice>
              <mc:Fallback>
                <p:oleObj name="Equation" r:id="rId8" imgW="28346400" imgH="134112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9889" y="2254546"/>
                        <a:ext cx="1073032" cy="50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24"/>
          <p:cNvSpPr>
            <a:spLocks noChangeArrowheads="1"/>
          </p:cNvSpPr>
          <p:nvPr/>
        </p:nvSpPr>
        <p:spPr bwMode="auto">
          <a:xfrm>
            <a:off x="3847535" y="2337715"/>
            <a:ext cx="150073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t/ư)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2742724" y="2746853"/>
            <a:ext cx="170181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</a:t>
            </a:r>
            <a:r>
              <a:rPr lang="vi-VN" sz="1650" baseline="300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AM.AB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16"/>
          <p:cNvSpPr>
            <a:spLocks noChangeArrowheads="1"/>
          </p:cNvSpPr>
          <p:nvPr/>
        </p:nvSpPr>
        <p:spPr bwMode="auto">
          <a:xfrm>
            <a:off x="2789041" y="3303482"/>
            <a:ext cx="232858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Mà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</a:t>
            </a:r>
            <a:r>
              <a:rPr lang="vi-VN" sz="165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AM.AB (</a:t>
            </a:r>
            <a:r>
              <a:rPr lang="en-US" sz="16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cmt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/>
              </a:rPr>
              <a:t> AM. AB = AN. AC</a:t>
            </a:r>
            <a:endParaRPr lang="en-US" sz="16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799889" y="3848973"/>
          <a:ext cx="1072127" cy="507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9" name="Equation" r:id="rId10" imgW="28346400" imgH="13411200" progId="Equation.DSMT4">
                  <p:embed/>
                </p:oleObj>
              </mc:Choice>
              <mc:Fallback>
                <p:oleObj name="Equation" r:id="rId10" imgW="28346400" imgH="13411200" progId="Equation.DSMT4">
                  <p:embed/>
                  <p:pic>
                    <p:nvPicPr>
                      <p:cNvPr id="0" name="Object 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99889" y="3848973"/>
                        <a:ext cx="1072127" cy="507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13"/>
          <p:cNvSpPr>
            <a:spLocks noChangeArrowheads="1"/>
          </p:cNvSpPr>
          <p:nvPr/>
        </p:nvSpPr>
        <p:spPr bwMode="auto">
          <a:xfrm>
            <a:off x="2848494" y="4333085"/>
            <a:ext cx="23712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AMN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và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ACB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5372308" y="1199569"/>
            <a:ext cx="0" cy="4612410"/>
          </a:xfrm>
          <a:prstGeom prst="line">
            <a:avLst/>
          </a:prstGeom>
          <a:ln w="28575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003975" y="4957131"/>
          <a:ext cx="1383867" cy="50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0" name="Equation" r:id="rId12" imgW="36576000" imgH="13411200" progId="Equation.DSMT4">
                  <p:embed/>
                </p:oleObj>
              </mc:Choice>
              <mc:Fallback>
                <p:oleObj name="Equation" r:id="rId12" imgW="36576000" imgH="13411200" progId="Equation.DSMT4">
                  <p:embed/>
                  <p:pic>
                    <p:nvPicPr>
                      <p:cNvPr id="0" name="Object 1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003975" y="4957131"/>
                        <a:ext cx="1383867" cy="507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Freeform 61"/>
          <p:cNvSpPr>
            <a:spLocks noChangeAspect="1"/>
          </p:cNvSpPr>
          <p:nvPr/>
        </p:nvSpPr>
        <p:spPr bwMode="auto">
          <a:xfrm>
            <a:off x="3702646" y="2079956"/>
            <a:ext cx="162349" cy="71763"/>
          </a:xfrm>
          <a:custGeom>
            <a:avLst/>
            <a:gdLst>
              <a:gd name="T0" fmla="*/ 40716 w 2997"/>
              <a:gd name="T1" fmla="*/ 0 h 1298"/>
              <a:gd name="T2" fmla="*/ 18786 w 2997"/>
              <a:gd name="T3" fmla="*/ 9549 h 1298"/>
              <a:gd name="T4" fmla="*/ 5044 w 2997"/>
              <a:gd name="T5" fmla="*/ 26858 h 1298"/>
              <a:gd name="T6" fmla="*/ 658 w 2997"/>
              <a:gd name="T7" fmla="*/ 51477 h 1298"/>
              <a:gd name="T8" fmla="*/ 8918 w 2997"/>
              <a:gd name="T9" fmla="*/ 74978 h 1298"/>
              <a:gd name="T10" fmla="*/ 33552 w 2997"/>
              <a:gd name="T11" fmla="*/ 87288 h 1298"/>
              <a:gd name="T12" fmla="*/ 69443 w 2997"/>
              <a:gd name="T13" fmla="*/ 79156 h 1298"/>
              <a:gd name="T14" fmla="*/ 99340 w 2997"/>
              <a:gd name="T15" fmla="*/ 53193 h 1298"/>
              <a:gd name="T16" fmla="*/ 127849 w 2997"/>
              <a:gd name="T17" fmla="*/ 29693 h 1298"/>
              <a:gd name="T18" fmla="*/ 151459 w 2997"/>
              <a:gd name="T19" fmla="*/ 17905 h 1298"/>
              <a:gd name="T20" fmla="*/ 177190 w 2997"/>
              <a:gd name="T21" fmla="*/ 12907 h 1298"/>
              <a:gd name="T22" fmla="*/ 197511 w 2997"/>
              <a:gd name="T23" fmla="*/ 19621 h 1298"/>
              <a:gd name="T24" fmla="*/ 211765 w 2997"/>
              <a:gd name="T25" fmla="*/ 35810 h 1298"/>
              <a:gd name="T26" fmla="*/ 217248 w 2997"/>
              <a:gd name="T27" fmla="*/ 52074 h 1298"/>
              <a:gd name="T28" fmla="*/ 217759 w 2997"/>
              <a:gd name="T29" fmla="*/ 66622 h 1298"/>
              <a:gd name="T30" fmla="*/ 209572 w 2997"/>
              <a:gd name="T31" fmla="*/ 85049 h 1298"/>
              <a:gd name="T32" fmla="*/ 194733 w 2997"/>
              <a:gd name="T33" fmla="*/ 96837 h 12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97"/>
              <a:gd name="T52" fmla="*/ 0 h 1298"/>
              <a:gd name="T53" fmla="*/ 2997 w 2997"/>
              <a:gd name="T54" fmla="*/ 1298 h 129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97" h="1298">
                <a:moveTo>
                  <a:pt x="557" y="0"/>
                </a:moveTo>
                <a:cubicBezTo>
                  <a:pt x="507" y="21"/>
                  <a:pt x="338" y="68"/>
                  <a:pt x="257" y="128"/>
                </a:cubicBezTo>
                <a:cubicBezTo>
                  <a:pt x="176" y="188"/>
                  <a:pt x="110" y="266"/>
                  <a:pt x="69" y="360"/>
                </a:cubicBezTo>
                <a:cubicBezTo>
                  <a:pt x="28" y="454"/>
                  <a:pt x="0" y="583"/>
                  <a:pt x="9" y="690"/>
                </a:cubicBezTo>
                <a:cubicBezTo>
                  <a:pt x="18" y="797"/>
                  <a:pt x="47" y="925"/>
                  <a:pt x="122" y="1005"/>
                </a:cubicBezTo>
                <a:cubicBezTo>
                  <a:pt x="197" y="1085"/>
                  <a:pt x="321" y="1161"/>
                  <a:pt x="459" y="1170"/>
                </a:cubicBezTo>
                <a:cubicBezTo>
                  <a:pt x="597" y="1179"/>
                  <a:pt x="800" y="1137"/>
                  <a:pt x="950" y="1061"/>
                </a:cubicBezTo>
                <a:cubicBezTo>
                  <a:pt x="1100" y="985"/>
                  <a:pt x="1226" y="823"/>
                  <a:pt x="1359" y="713"/>
                </a:cubicBezTo>
                <a:cubicBezTo>
                  <a:pt x="1492" y="603"/>
                  <a:pt x="1630" y="477"/>
                  <a:pt x="1749" y="398"/>
                </a:cubicBezTo>
                <a:cubicBezTo>
                  <a:pt x="1868" y="319"/>
                  <a:pt x="1960" y="277"/>
                  <a:pt x="2072" y="240"/>
                </a:cubicBezTo>
                <a:cubicBezTo>
                  <a:pt x="2184" y="203"/>
                  <a:pt x="2319" y="169"/>
                  <a:pt x="2424" y="173"/>
                </a:cubicBezTo>
                <a:cubicBezTo>
                  <a:pt x="2529" y="177"/>
                  <a:pt x="2623" y="212"/>
                  <a:pt x="2702" y="263"/>
                </a:cubicBezTo>
                <a:cubicBezTo>
                  <a:pt x="2781" y="314"/>
                  <a:pt x="2852" y="408"/>
                  <a:pt x="2897" y="480"/>
                </a:cubicBezTo>
                <a:cubicBezTo>
                  <a:pt x="2942" y="552"/>
                  <a:pt x="2958" y="629"/>
                  <a:pt x="2972" y="698"/>
                </a:cubicBezTo>
                <a:cubicBezTo>
                  <a:pt x="2986" y="767"/>
                  <a:pt x="2997" y="819"/>
                  <a:pt x="2979" y="893"/>
                </a:cubicBezTo>
                <a:cubicBezTo>
                  <a:pt x="2961" y="967"/>
                  <a:pt x="2919" y="1072"/>
                  <a:pt x="2867" y="1140"/>
                </a:cubicBezTo>
                <a:cubicBezTo>
                  <a:pt x="2815" y="1208"/>
                  <a:pt x="2706" y="1265"/>
                  <a:pt x="2664" y="1298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</a:ln>
        </p:spPr>
        <p:txBody>
          <a:bodyPr/>
          <a:lstStyle/>
          <a:p>
            <a:pPr defTabSz="685800">
              <a:lnSpc>
                <a:spcPct val="120000"/>
              </a:lnSpc>
              <a:defRPr/>
            </a:pPr>
            <a:endParaRPr lang="en-US" sz="2100" kern="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3028549" y="4639151"/>
          <a:ext cx="1098042" cy="338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1" name="Equation" r:id="rId14" imgW="825500" imgH="254000" progId="Equation.DSMT4">
                  <p:embed/>
                </p:oleObj>
              </mc:Choice>
              <mc:Fallback>
                <p:oleObj name="Equation" r:id="rId14" imgW="825500" imgH="254000" progId="Equation.DSMT4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8549" y="4639151"/>
                        <a:ext cx="1098042" cy="338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46" name="Picture 5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4" y="5022142"/>
            <a:ext cx="321552" cy="31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7" name="Picture 5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8" y="4854220"/>
            <a:ext cx="285824" cy="33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2894764" y="5457979"/>
            <a:ext cx="2504212" cy="346249"/>
            <a:chOff x="7462014" y="5072499"/>
            <a:chExt cx="3338080" cy="461546"/>
          </a:xfrm>
        </p:grpSpPr>
        <p:sp>
          <p:nvSpPr>
            <p:cNvPr id="50" name="Rectangle 49"/>
            <p:cNvSpPr/>
            <p:nvPr/>
          </p:nvSpPr>
          <p:spPr>
            <a:xfrm>
              <a:off x="7462014" y="5072499"/>
              <a:ext cx="3338080" cy="461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 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AMN</a:t>
              </a:r>
              <a:r>
                <a:rPr lang="en-US" sz="1650" b="1" dirty="0">
                  <a:solidFill>
                    <a:prstClr val="white"/>
                  </a:solidFill>
                  <a:latin typeface="MS Song"/>
                  <a:ea typeface="MS Song"/>
                  <a:cs typeface="Arial" panose="020B0604020202020204" pitchFamily="34" charset="0"/>
                  <a:sym typeface="Symbol" panose="05050102010706020507" pitchFamily="18" charset="2"/>
                </a:rPr>
                <a:t>     </a:t>
              </a:r>
              <a:r>
                <a:rPr lang="vi-VN" sz="1650" dirty="0">
                  <a:solidFill>
                    <a:srgbClr val="FFFFFF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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ACB (</a:t>
              </a:r>
              <a:r>
                <a:rPr lang="en-US" sz="1650" dirty="0" err="1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c,g,c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)</a:t>
              </a:r>
              <a:endParaRPr lang="en-US" sz="1350" dirty="0"/>
            </a:p>
          </p:txBody>
        </p:sp>
        <p:sp>
          <p:nvSpPr>
            <p:cNvPr id="51" name="Freeform 61"/>
            <p:cNvSpPr>
              <a:spLocks noChangeAspect="1"/>
            </p:cNvSpPr>
            <p:nvPr/>
          </p:nvSpPr>
          <p:spPr bwMode="auto">
            <a:xfrm>
              <a:off x="8775753" y="5239656"/>
              <a:ext cx="216409" cy="95659"/>
            </a:xfrm>
            <a:custGeom>
              <a:avLst/>
              <a:gdLst>
                <a:gd name="T0" fmla="*/ 40716 w 2997"/>
                <a:gd name="T1" fmla="*/ 0 h 1298"/>
                <a:gd name="T2" fmla="*/ 18786 w 2997"/>
                <a:gd name="T3" fmla="*/ 9549 h 1298"/>
                <a:gd name="T4" fmla="*/ 5044 w 2997"/>
                <a:gd name="T5" fmla="*/ 26858 h 1298"/>
                <a:gd name="T6" fmla="*/ 658 w 2997"/>
                <a:gd name="T7" fmla="*/ 51477 h 1298"/>
                <a:gd name="T8" fmla="*/ 8918 w 2997"/>
                <a:gd name="T9" fmla="*/ 74978 h 1298"/>
                <a:gd name="T10" fmla="*/ 33552 w 2997"/>
                <a:gd name="T11" fmla="*/ 87288 h 1298"/>
                <a:gd name="T12" fmla="*/ 69443 w 2997"/>
                <a:gd name="T13" fmla="*/ 79156 h 1298"/>
                <a:gd name="T14" fmla="*/ 99340 w 2997"/>
                <a:gd name="T15" fmla="*/ 53193 h 1298"/>
                <a:gd name="T16" fmla="*/ 127849 w 2997"/>
                <a:gd name="T17" fmla="*/ 29693 h 1298"/>
                <a:gd name="T18" fmla="*/ 151459 w 2997"/>
                <a:gd name="T19" fmla="*/ 17905 h 1298"/>
                <a:gd name="T20" fmla="*/ 177190 w 2997"/>
                <a:gd name="T21" fmla="*/ 12907 h 1298"/>
                <a:gd name="T22" fmla="*/ 197511 w 2997"/>
                <a:gd name="T23" fmla="*/ 19621 h 1298"/>
                <a:gd name="T24" fmla="*/ 211765 w 2997"/>
                <a:gd name="T25" fmla="*/ 35810 h 1298"/>
                <a:gd name="T26" fmla="*/ 217248 w 2997"/>
                <a:gd name="T27" fmla="*/ 52074 h 1298"/>
                <a:gd name="T28" fmla="*/ 217759 w 2997"/>
                <a:gd name="T29" fmla="*/ 66622 h 1298"/>
                <a:gd name="T30" fmla="*/ 209572 w 2997"/>
                <a:gd name="T31" fmla="*/ 85049 h 1298"/>
                <a:gd name="T32" fmla="*/ 194733 w 2997"/>
                <a:gd name="T33" fmla="*/ 96837 h 12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97"/>
                <a:gd name="T52" fmla="*/ 0 h 1298"/>
                <a:gd name="T53" fmla="*/ 2997 w 2997"/>
                <a:gd name="T54" fmla="*/ 1298 h 12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97" h="1298">
                  <a:moveTo>
                    <a:pt x="557" y="0"/>
                  </a:moveTo>
                  <a:cubicBezTo>
                    <a:pt x="507" y="21"/>
                    <a:pt x="338" y="68"/>
                    <a:pt x="257" y="128"/>
                  </a:cubicBezTo>
                  <a:cubicBezTo>
                    <a:pt x="176" y="188"/>
                    <a:pt x="110" y="266"/>
                    <a:pt x="69" y="360"/>
                  </a:cubicBezTo>
                  <a:cubicBezTo>
                    <a:pt x="28" y="454"/>
                    <a:pt x="0" y="583"/>
                    <a:pt x="9" y="690"/>
                  </a:cubicBezTo>
                  <a:cubicBezTo>
                    <a:pt x="18" y="797"/>
                    <a:pt x="47" y="925"/>
                    <a:pt x="122" y="1005"/>
                  </a:cubicBezTo>
                  <a:cubicBezTo>
                    <a:pt x="197" y="1085"/>
                    <a:pt x="321" y="1161"/>
                    <a:pt x="459" y="1170"/>
                  </a:cubicBezTo>
                  <a:cubicBezTo>
                    <a:pt x="597" y="1179"/>
                    <a:pt x="800" y="1137"/>
                    <a:pt x="950" y="1061"/>
                  </a:cubicBezTo>
                  <a:cubicBezTo>
                    <a:pt x="1100" y="985"/>
                    <a:pt x="1226" y="823"/>
                    <a:pt x="1359" y="713"/>
                  </a:cubicBezTo>
                  <a:cubicBezTo>
                    <a:pt x="1492" y="603"/>
                    <a:pt x="1630" y="477"/>
                    <a:pt x="1749" y="398"/>
                  </a:cubicBezTo>
                  <a:cubicBezTo>
                    <a:pt x="1868" y="319"/>
                    <a:pt x="1960" y="277"/>
                    <a:pt x="2072" y="240"/>
                  </a:cubicBezTo>
                  <a:cubicBezTo>
                    <a:pt x="2184" y="203"/>
                    <a:pt x="2319" y="169"/>
                    <a:pt x="2424" y="173"/>
                  </a:cubicBezTo>
                  <a:cubicBezTo>
                    <a:pt x="2529" y="177"/>
                    <a:pt x="2623" y="212"/>
                    <a:pt x="2702" y="263"/>
                  </a:cubicBezTo>
                  <a:cubicBezTo>
                    <a:pt x="2781" y="314"/>
                    <a:pt x="2852" y="408"/>
                    <a:pt x="2897" y="480"/>
                  </a:cubicBezTo>
                  <a:cubicBezTo>
                    <a:pt x="2942" y="552"/>
                    <a:pt x="2958" y="629"/>
                    <a:pt x="2972" y="698"/>
                  </a:cubicBezTo>
                  <a:cubicBezTo>
                    <a:pt x="2986" y="767"/>
                    <a:pt x="2997" y="819"/>
                    <a:pt x="2979" y="893"/>
                  </a:cubicBezTo>
                  <a:cubicBezTo>
                    <a:pt x="2961" y="967"/>
                    <a:pt x="2919" y="1072"/>
                    <a:pt x="2867" y="1140"/>
                  </a:cubicBezTo>
                  <a:cubicBezTo>
                    <a:pt x="2815" y="1208"/>
                    <a:pt x="2706" y="1265"/>
                    <a:pt x="2664" y="12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685800">
                <a:lnSpc>
                  <a:spcPct val="120000"/>
                </a:lnSpc>
                <a:defRPr/>
              </a:pPr>
              <a:endParaRPr lang="en-US" sz="2100" kern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ight Brace 51"/>
          <p:cNvSpPr/>
          <p:nvPr/>
        </p:nvSpPr>
        <p:spPr>
          <a:xfrm>
            <a:off x="4383707" y="4730928"/>
            <a:ext cx="131814" cy="675439"/>
          </a:xfrm>
          <a:prstGeom prst="rightBrace">
            <a:avLst>
              <a:gd name="adj1" fmla="val 34108"/>
              <a:gd name="adj2" fmla="val 50000"/>
            </a:avLst>
          </a:prstGeom>
          <a:noFill/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US" sz="1350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graphicFrame>
        <p:nvGraphicFramePr>
          <p:cNvPr id="60" name="Object 59"/>
          <p:cNvGraphicFramePr>
            <a:graphicFrameLocks noChangeAspect="1"/>
          </p:cNvGraphicFramePr>
          <p:nvPr/>
        </p:nvGraphicFramePr>
        <p:xfrm>
          <a:off x="5429473" y="4210697"/>
          <a:ext cx="777681" cy="332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2" name="Equation" r:id="rId18" imgW="19812000" imgH="8534400" progId="Equation.DSMT4">
                  <p:embed/>
                </p:oleObj>
              </mc:Choice>
              <mc:Fallback>
                <p:oleObj name="Equation" r:id="rId18" imgW="19812000" imgH="8534400" progId="Equation.DSMT4">
                  <p:embed/>
                  <p:pic>
                    <p:nvPicPr>
                      <p:cNvPr id="0" name="Object 59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429473" y="4210697"/>
                        <a:ext cx="777681" cy="332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66"/>
          <p:cNvGraphicFramePr>
            <a:graphicFrameLocks noChangeAspect="1"/>
          </p:cNvGraphicFramePr>
          <p:nvPr/>
        </p:nvGraphicFramePr>
        <p:xfrm>
          <a:off x="5479328" y="3517244"/>
          <a:ext cx="875338" cy="322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3" name="Equation" r:id="rId20" imgW="23164800" imgH="8534400" progId="Equation.DSMT4">
                  <p:embed/>
                </p:oleObj>
              </mc:Choice>
              <mc:Fallback>
                <p:oleObj name="Equation" r:id="rId20" imgW="23164800" imgH="8534400" progId="Equation.DSMT4">
                  <p:embed/>
                  <p:pic>
                    <p:nvPicPr>
                      <p:cNvPr id="0" name="Object 66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479328" y="3517244"/>
                        <a:ext cx="875338" cy="322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/>
          <p:cNvGraphicFramePr>
            <a:graphicFrameLocks noChangeAspect="1"/>
          </p:cNvGraphicFramePr>
          <p:nvPr/>
        </p:nvGraphicFramePr>
        <p:xfrm>
          <a:off x="5687907" y="3888487"/>
          <a:ext cx="1497006" cy="323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4" name="Equation" r:id="rId22" imgW="39624000" imgH="8534400" progId="Equation.DSMT4">
                  <p:embed/>
                </p:oleObj>
              </mc:Choice>
              <mc:Fallback>
                <p:oleObj name="Equation" r:id="rId22" imgW="39624000" imgH="8534400" progId="Equation.DSMT4">
                  <p:embed/>
                  <p:pic>
                    <p:nvPicPr>
                      <p:cNvPr id="0" name="Object 67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687907" y="3888487"/>
                        <a:ext cx="1497006" cy="323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ectangle 69"/>
          <p:cNvSpPr/>
          <p:nvPr/>
        </p:nvSpPr>
        <p:spPr>
          <a:xfrm>
            <a:off x="6181004" y="3523412"/>
            <a:ext cx="759391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(t/c)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893882" y="1277842"/>
            <a:ext cx="3201261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5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Cách</a:t>
            </a:r>
            <a:r>
              <a:rPr lang="en-US" sz="165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khác</a:t>
            </a:r>
            <a:endParaRPr lang="en-US" sz="165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83" y="4297362"/>
            <a:ext cx="764580" cy="10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2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62" y="4986744"/>
            <a:ext cx="414445" cy="36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58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67" y="5004772"/>
            <a:ext cx="457319" cy="5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7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4" y="5022142"/>
            <a:ext cx="321552" cy="31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7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8" y="4854220"/>
            <a:ext cx="285824" cy="33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71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91" y="4422569"/>
            <a:ext cx="378717" cy="47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429473" y="1866949"/>
          <a:ext cx="2243722" cy="304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5" name="Equation" r:id="rId27" imgW="40538400" imgH="5486400" progId="Equation.DSMT4">
                  <p:embed/>
                </p:oleObj>
              </mc:Choice>
              <mc:Fallback>
                <p:oleObj name="Equation" r:id="rId27" imgW="40538400" imgH="5486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473" y="1866949"/>
                        <a:ext cx="2243722" cy="3048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 56"/>
          <p:cNvSpPr/>
          <p:nvPr/>
        </p:nvSpPr>
        <p:spPr>
          <a:xfrm>
            <a:off x="5351201" y="1585306"/>
            <a:ext cx="2501975" cy="1187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Xét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tứ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giác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AMHN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có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: </a:t>
            </a:r>
          </a:p>
          <a:p>
            <a:pPr>
              <a:lnSpc>
                <a:spcPct val="110000"/>
              </a:lnSpc>
            </a:pP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57175" indent="-257175">
              <a:lnSpc>
                <a:spcPct val="110000"/>
              </a:lnSpc>
              <a:buFont typeface="Symbol" panose="05050102010706020507"/>
              <a:buChar char="Þ"/>
            </a:pP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AMHN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là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hcn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(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dhnb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)</a:t>
            </a:r>
          </a:p>
          <a:p>
            <a:pPr marL="257175" indent="-257175">
              <a:lnSpc>
                <a:spcPct val="110000"/>
              </a:lnSpc>
              <a:buFont typeface="Symbol" panose="05050102010706020507"/>
              <a:buChar char="Þ"/>
            </a:pP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MN = AH (t/c)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408366" y="2681239"/>
            <a:ext cx="3393470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Gọi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{O} = MN  AH</a:t>
            </a:r>
          </a:p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 ON = OA (t/c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đường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chéo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hcn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)</a:t>
            </a:r>
          </a:p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 OAN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cân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tại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O (đ/n)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162789" y="3884952"/>
            <a:ext cx="759391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Mà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5454483" y="5458797"/>
            <a:ext cx="2032926" cy="228660"/>
            <a:chOff x="785784" y="2303109"/>
            <a:chExt cx="2916975" cy="304801"/>
          </a:xfrm>
        </p:grpSpPr>
        <p:graphicFrame>
          <p:nvGraphicFramePr>
            <p:cNvPr id="84" name="Object 83"/>
            <p:cNvGraphicFramePr>
              <a:graphicFrameLocks noChangeAspect="1"/>
            </p:cNvGraphicFramePr>
            <p:nvPr/>
          </p:nvGraphicFramePr>
          <p:xfrm>
            <a:off x="785784" y="2303109"/>
            <a:ext cx="2916975" cy="304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66" name="Equation" r:id="rId29" imgW="84429600" imgH="8839200" progId="Equation.DSMT4">
                    <p:embed/>
                  </p:oleObj>
                </mc:Choice>
                <mc:Fallback>
                  <p:oleObj name="Equation" r:id="rId29" imgW="84429600" imgH="8839200" progId="Equation.DSMT4">
                    <p:embed/>
                    <p:pic>
                      <p:nvPicPr>
                        <p:cNvPr id="0" name="Object 83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785784" y="2303109"/>
                          <a:ext cx="2916975" cy="3048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5" name="Freeform 61"/>
            <p:cNvSpPr>
              <a:spLocks noChangeAspect="1"/>
            </p:cNvSpPr>
            <p:nvPr/>
          </p:nvSpPr>
          <p:spPr bwMode="auto">
            <a:xfrm>
              <a:off x="2038690" y="2375466"/>
              <a:ext cx="261854" cy="115748"/>
            </a:xfrm>
            <a:custGeom>
              <a:avLst/>
              <a:gdLst>
                <a:gd name="T0" fmla="*/ 40716 w 2997"/>
                <a:gd name="T1" fmla="*/ 0 h 1298"/>
                <a:gd name="T2" fmla="*/ 18786 w 2997"/>
                <a:gd name="T3" fmla="*/ 9549 h 1298"/>
                <a:gd name="T4" fmla="*/ 5044 w 2997"/>
                <a:gd name="T5" fmla="*/ 26858 h 1298"/>
                <a:gd name="T6" fmla="*/ 658 w 2997"/>
                <a:gd name="T7" fmla="*/ 51477 h 1298"/>
                <a:gd name="T8" fmla="*/ 8918 w 2997"/>
                <a:gd name="T9" fmla="*/ 74978 h 1298"/>
                <a:gd name="T10" fmla="*/ 33552 w 2997"/>
                <a:gd name="T11" fmla="*/ 87288 h 1298"/>
                <a:gd name="T12" fmla="*/ 69443 w 2997"/>
                <a:gd name="T13" fmla="*/ 79156 h 1298"/>
                <a:gd name="T14" fmla="*/ 99340 w 2997"/>
                <a:gd name="T15" fmla="*/ 53193 h 1298"/>
                <a:gd name="T16" fmla="*/ 127849 w 2997"/>
                <a:gd name="T17" fmla="*/ 29693 h 1298"/>
                <a:gd name="T18" fmla="*/ 151459 w 2997"/>
                <a:gd name="T19" fmla="*/ 17905 h 1298"/>
                <a:gd name="T20" fmla="*/ 177190 w 2997"/>
                <a:gd name="T21" fmla="*/ 12907 h 1298"/>
                <a:gd name="T22" fmla="*/ 197511 w 2997"/>
                <a:gd name="T23" fmla="*/ 19621 h 1298"/>
                <a:gd name="T24" fmla="*/ 211765 w 2997"/>
                <a:gd name="T25" fmla="*/ 35810 h 1298"/>
                <a:gd name="T26" fmla="*/ 217248 w 2997"/>
                <a:gd name="T27" fmla="*/ 52074 h 1298"/>
                <a:gd name="T28" fmla="*/ 217759 w 2997"/>
                <a:gd name="T29" fmla="*/ 66622 h 1298"/>
                <a:gd name="T30" fmla="*/ 209572 w 2997"/>
                <a:gd name="T31" fmla="*/ 85049 h 1298"/>
                <a:gd name="T32" fmla="*/ 194733 w 2997"/>
                <a:gd name="T33" fmla="*/ 96837 h 12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97"/>
                <a:gd name="T52" fmla="*/ 0 h 1298"/>
                <a:gd name="T53" fmla="*/ 2997 w 2997"/>
                <a:gd name="T54" fmla="*/ 1298 h 12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97" h="1298">
                  <a:moveTo>
                    <a:pt x="557" y="0"/>
                  </a:moveTo>
                  <a:cubicBezTo>
                    <a:pt x="507" y="21"/>
                    <a:pt x="338" y="68"/>
                    <a:pt x="257" y="128"/>
                  </a:cubicBezTo>
                  <a:cubicBezTo>
                    <a:pt x="176" y="188"/>
                    <a:pt x="110" y="266"/>
                    <a:pt x="69" y="360"/>
                  </a:cubicBezTo>
                  <a:cubicBezTo>
                    <a:pt x="28" y="454"/>
                    <a:pt x="0" y="583"/>
                    <a:pt x="9" y="690"/>
                  </a:cubicBezTo>
                  <a:cubicBezTo>
                    <a:pt x="18" y="797"/>
                    <a:pt x="47" y="925"/>
                    <a:pt x="122" y="1005"/>
                  </a:cubicBezTo>
                  <a:cubicBezTo>
                    <a:pt x="197" y="1085"/>
                    <a:pt x="321" y="1161"/>
                    <a:pt x="459" y="1170"/>
                  </a:cubicBezTo>
                  <a:cubicBezTo>
                    <a:pt x="597" y="1179"/>
                    <a:pt x="800" y="1137"/>
                    <a:pt x="950" y="1061"/>
                  </a:cubicBezTo>
                  <a:cubicBezTo>
                    <a:pt x="1100" y="985"/>
                    <a:pt x="1226" y="823"/>
                    <a:pt x="1359" y="713"/>
                  </a:cubicBezTo>
                  <a:cubicBezTo>
                    <a:pt x="1492" y="603"/>
                    <a:pt x="1630" y="477"/>
                    <a:pt x="1749" y="398"/>
                  </a:cubicBezTo>
                  <a:cubicBezTo>
                    <a:pt x="1868" y="319"/>
                    <a:pt x="1960" y="277"/>
                    <a:pt x="2072" y="240"/>
                  </a:cubicBezTo>
                  <a:cubicBezTo>
                    <a:pt x="2184" y="203"/>
                    <a:pt x="2319" y="169"/>
                    <a:pt x="2424" y="173"/>
                  </a:cubicBezTo>
                  <a:cubicBezTo>
                    <a:pt x="2529" y="177"/>
                    <a:pt x="2623" y="212"/>
                    <a:pt x="2702" y="263"/>
                  </a:cubicBezTo>
                  <a:cubicBezTo>
                    <a:pt x="2781" y="314"/>
                    <a:pt x="2852" y="408"/>
                    <a:pt x="2897" y="480"/>
                  </a:cubicBezTo>
                  <a:cubicBezTo>
                    <a:pt x="2942" y="552"/>
                    <a:pt x="2958" y="629"/>
                    <a:pt x="2972" y="698"/>
                  </a:cubicBezTo>
                  <a:cubicBezTo>
                    <a:pt x="2986" y="767"/>
                    <a:pt x="2997" y="819"/>
                    <a:pt x="2979" y="893"/>
                  </a:cubicBezTo>
                  <a:cubicBezTo>
                    <a:pt x="2961" y="967"/>
                    <a:pt x="2919" y="1072"/>
                    <a:pt x="2867" y="1140"/>
                  </a:cubicBezTo>
                  <a:cubicBezTo>
                    <a:pt x="2815" y="1208"/>
                    <a:pt x="2706" y="1265"/>
                    <a:pt x="2664" y="12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</a:ln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en-US" sz="21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6" name="Rectangle 13"/>
          <p:cNvSpPr>
            <a:spLocks noChangeArrowheads="1"/>
          </p:cNvSpPr>
          <p:nvPr/>
        </p:nvSpPr>
        <p:spPr bwMode="auto">
          <a:xfrm>
            <a:off x="5372308" y="4489801"/>
            <a:ext cx="248086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AMN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 </a:t>
            </a:r>
            <a:r>
              <a:rPr lang="en-US" sz="1650" b="1" dirty="0" err="1">
                <a:solidFill>
                  <a:srgbClr val="FFFFFF"/>
                </a:solidFill>
                <a:latin typeface="Arial" panose="020B0604020202020204" pitchFamily="34" charset="0"/>
                <a:ea typeface="MS Song"/>
                <a:cs typeface="Arial" panose="020B0604020202020204" pitchFamily="34" charset="0"/>
                <a:sym typeface="Symbol" panose="05050102010706020507" pitchFamily="18" charset="2"/>
              </a:rPr>
              <a:t>và</a:t>
            </a:r>
            <a:r>
              <a:rPr lang="vi-VN" sz="1650" dirty="0">
                <a:solidFill>
                  <a:srgbClr val="FFFF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650" dirty="0">
                <a:solidFill>
                  <a:srgbClr val="FFFFFF"/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ACB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165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endParaRPr lang="en-US" sz="165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467011" y="5079971"/>
          <a:ext cx="991430" cy="322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7" name="Equation" r:id="rId31" imgW="26212800" imgH="8534400" progId="Equation.DSMT4">
                  <p:embed/>
                </p:oleObj>
              </mc:Choice>
              <mc:Fallback>
                <p:oleObj name="Equation" r:id="rId31" imgW="26212800" imgH="8534400" progId="Equation.DSMT4">
                  <p:embed/>
                  <p:pic>
                    <p:nvPicPr>
                      <p:cNvPr id="0" name="Object 2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467011" y="5079971"/>
                        <a:ext cx="991430" cy="3227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Rectangle 86"/>
          <p:cNvSpPr/>
          <p:nvPr/>
        </p:nvSpPr>
        <p:spPr>
          <a:xfrm>
            <a:off x="432343" y="1276475"/>
            <a:ext cx="46679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88" name="Rectangle 87"/>
          <p:cNvSpPr/>
          <p:nvPr/>
        </p:nvSpPr>
        <p:spPr>
          <a:xfrm>
            <a:off x="442897" y="2376219"/>
            <a:ext cx="74195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89" name="Rectangle 88"/>
          <p:cNvSpPr/>
          <p:nvPr/>
        </p:nvSpPr>
        <p:spPr>
          <a:xfrm>
            <a:off x="812397" y="1085240"/>
            <a:ext cx="2501975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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ABC(Â = 90</a:t>
            </a:r>
            <a:r>
              <a:rPr lang="en-US" sz="165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 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 AB={M}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HN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 AC={N}</a:t>
            </a:r>
          </a:p>
        </p:txBody>
      </p:sp>
      <p:sp>
        <p:nvSpPr>
          <p:cNvPr id="90" name="Rectangle 89"/>
          <p:cNvSpPr/>
          <p:nvPr/>
        </p:nvSpPr>
        <p:spPr>
          <a:xfrm>
            <a:off x="787438" y="1885549"/>
            <a:ext cx="217552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1650" spc="-45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650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16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AH</a:t>
            </a:r>
            <a:r>
              <a:rPr lang="en-US" sz="165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AM.AB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AMN     ACB</a:t>
            </a:r>
          </a:p>
        </p:txBody>
      </p:sp>
      <p:cxnSp>
        <p:nvCxnSpPr>
          <p:cNvPr id="91" name="Straight Connector 90"/>
          <p:cNvCxnSpPr/>
          <p:nvPr/>
        </p:nvCxnSpPr>
        <p:spPr>
          <a:xfrm flipH="1">
            <a:off x="787438" y="1128793"/>
            <a:ext cx="14201" cy="209593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92" name="Straight Connector 91"/>
          <p:cNvCxnSpPr/>
          <p:nvPr/>
        </p:nvCxnSpPr>
        <p:spPr>
          <a:xfrm flipV="1">
            <a:off x="456128" y="1885548"/>
            <a:ext cx="2213033" cy="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93" name="Freeform 61"/>
          <p:cNvSpPr>
            <a:spLocks noChangeAspect="1"/>
          </p:cNvSpPr>
          <p:nvPr/>
        </p:nvSpPr>
        <p:spPr bwMode="auto">
          <a:xfrm>
            <a:off x="1724310" y="3028846"/>
            <a:ext cx="162349" cy="71763"/>
          </a:xfrm>
          <a:custGeom>
            <a:avLst/>
            <a:gdLst>
              <a:gd name="T0" fmla="*/ 40716 w 2997"/>
              <a:gd name="T1" fmla="*/ 0 h 1298"/>
              <a:gd name="T2" fmla="*/ 18786 w 2997"/>
              <a:gd name="T3" fmla="*/ 9549 h 1298"/>
              <a:gd name="T4" fmla="*/ 5044 w 2997"/>
              <a:gd name="T5" fmla="*/ 26858 h 1298"/>
              <a:gd name="T6" fmla="*/ 658 w 2997"/>
              <a:gd name="T7" fmla="*/ 51477 h 1298"/>
              <a:gd name="T8" fmla="*/ 8918 w 2997"/>
              <a:gd name="T9" fmla="*/ 74978 h 1298"/>
              <a:gd name="T10" fmla="*/ 33552 w 2997"/>
              <a:gd name="T11" fmla="*/ 87288 h 1298"/>
              <a:gd name="T12" fmla="*/ 69443 w 2997"/>
              <a:gd name="T13" fmla="*/ 79156 h 1298"/>
              <a:gd name="T14" fmla="*/ 99340 w 2997"/>
              <a:gd name="T15" fmla="*/ 53193 h 1298"/>
              <a:gd name="T16" fmla="*/ 127849 w 2997"/>
              <a:gd name="T17" fmla="*/ 29693 h 1298"/>
              <a:gd name="T18" fmla="*/ 151459 w 2997"/>
              <a:gd name="T19" fmla="*/ 17905 h 1298"/>
              <a:gd name="T20" fmla="*/ 177190 w 2997"/>
              <a:gd name="T21" fmla="*/ 12907 h 1298"/>
              <a:gd name="T22" fmla="*/ 197511 w 2997"/>
              <a:gd name="T23" fmla="*/ 19621 h 1298"/>
              <a:gd name="T24" fmla="*/ 211765 w 2997"/>
              <a:gd name="T25" fmla="*/ 35810 h 1298"/>
              <a:gd name="T26" fmla="*/ 217248 w 2997"/>
              <a:gd name="T27" fmla="*/ 52074 h 1298"/>
              <a:gd name="T28" fmla="*/ 217759 w 2997"/>
              <a:gd name="T29" fmla="*/ 66622 h 1298"/>
              <a:gd name="T30" fmla="*/ 209572 w 2997"/>
              <a:gd name="T31" fmla="*/ 85049 h 1298"/>
              <a:gd name="T32" fmla="*/ 194733 w 2997"/>
              <a:gd name="T33" fmla="*/ 96837 h 12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97"/>
              <a:gd name="T52" fmla="*/ 0 h 1298"/>
              <a:gd name="T53" fmla="*/ 2997 w 2997"/>
              <a:gd name="T54" fmla="*/ 1298 h 129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97" h="1298">
                <a:moveTo>
                  <a:pt x="557" y="0"/>
                </a:moveTo>
                <a:cubicBezTo>
                  <a:pt x="507" y="21"/>
                  <a:pt x="338" y="68"/>
                  <a:pt x="257" y="128"/>
                </a:cubicBezTo>
                <a:cubicBezTo>
                  <a:pt x="176" y="188"/>
                  <a:pt x="110" y="266"/>
                  <a:pt x="69" y="360"/>
                </a:cubicBezTo>
                <a:cubicBezTo>
                  <a:pt x="28" y="454"/>
                  <a:pt x="0" y="583"/>
                  <a:pt x="9" y="690"/>
                </a:cubicBezTo>
                <a:cubicBezTo>
                  <a:pt x="18" y="797"/>
                  <a:pt x="47" y="925"/>
                  <a:pt x="122" y="1005"/>
                </a:cubicBezTo>
                <a:cubicBezTo>
                  <a:pt x="197" y="1085"/>
                  <a:pt x="321" y="1161"/>
                  <a:pt x="459" y="1170"/>
                </a:cubicBezTo>
                <a:cubicBezTo>
                  <a:pt x="597" y="1179"/>
                  <a:pt x="800" y="1137"/>
                  <a:pt x="950" y="1061"/>
                </a:cubicBezTo>
                <a:cubicBezTo>
                  <a:pt x="1100" y="985"/>
                  <a:pt x="1226" y="823"/>
                  <a:pt x="1359" y="713"/>
                </a:cubicBezTo>
                <a:cubicBezTo>
                  <a:pt x="1492" y="603"/>
                  <a:pt x="1630" y="477"/>
                  <a:pt x="1749" y="398"/>
                </a:cubicBezTo>
                <a:cubicBezTo>
                  <a:pt x="1868" y="319"/>
                  <a:pt x="1960" y="277"/>
                  <a:pt x="2072" y="240"/>
                </a:cubicBezTo>
                <a:cubicBezTo>
                  <a:pt x="2184" y="203"/>
                  <a:pt x="2319" y="169"/>
                  <a:pt x="2424" y="173"/>
                </a:cubicBezTo>
                <a:cubicBezTo>
                  <a:pt x="2529" y="177"/>
                  <a:pt x="2623" y="212"/>
                  <a:pt x="2702" y="263"/>
                </a:cubicBezTo>
                <a:cubicBezTo>
                  <a:pt x="2781" y="314"/>
                  <a:pt x="2852" y="408"/>
                  <a:pt x="2897" y="480"/>
                </a:cubicBezTo>
                <a:cubicBezTo>
                  <a:pt x="2942" y="552"/>
                  <a:pt x="2958" y="629"/>
                  <a:pt x="2972" y="698"/>
                </a:cubicBezTo>
                <a:cubicBezTo>
                  <a:pt x="2986" y="767"/>
                  <a:pt x="2997" y="819"/>
                  <a:pt x="2979" y="893"/>
                </a:cubicBezTo>
                <a:cubicBezTo>
                  <a:pt x="2961" y="967"/>
                  <a:pt x="2919" y="1072"/>
                  <a:pt x="2867" y="1140"/>
                </a:cubicBezTo>
                <a:cubicBezTo>
                  <a:pt x="2815" y="1208"/>
                  <a:pt x="2706" y="1265"/>
                  <a:pt x="2664" y="1298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</a:ln>
        </p:spPr>
        <p:txBody>
          <a:bodyPr/>
          <a:lstStyle/>
          <a:p>
            <a:pPr defTabSz="685800">
              <a:lnSpc>
                <a:spcPct val="120000"/>
              </a:lnSpc>
              <a:defRPr/>
            </a:pPr>
            <a:endParaRPr lang="en-US" sz="2100" kern="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57" grpId="0"/>
      <p:bldP spid="58" grpId="0"/>
      <p:bldP spid="82" grpId="0"/>
      <p:bldP spid="8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369" name="Picture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7" y="3870119"/>
            <a:ext cx="514484" cy="32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2343" y="1276475"/>
            <a:ext cx="46679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7" name="Rectangle 6"/>
          <p:cNvSpPr/>
          <p:nvPr/>
        </p:nvSpPr>
        <p:spPr>
          <a:xfrm>
            <a:off x="442897" y="2599681"/>
            <a:ext cx="74195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8" name="Rectangle 7"/>
          <p:cNvSpPr/>
          <p:nvPr/>
        </p:nvSpPr>
        <p:spPr>
          <a:xfrm>
            <a:off x="812397" y="1127455"/>
            <a:ext cx="25019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3cm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= 4cm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01639" y="1251625"/>
            <a:ext cx="12234" cy="249925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 flipV="1">
            <a:off x="540558" y="2181924"/>
            <a:ext cx="1486287" cy="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5" y="3765549"/>
            <a:ext cx="2436653" cy="192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9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62" y="4986744"/>
            <a:ext cx="414445" cy="36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07" name="Picture 7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91" y="4422569"/>
            <a:ext cx="378717" cy="47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8" y="4304008"/>
            <a:ext cx="764580" cy="10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10" name="Picture 5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235" y="5036762"/>
            <a:ext cx="314407" cy="31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1118947" y="3070187"/>
          <a:ext cx="781253" cy="466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7" name="Equation" r:id="rId11" imgW="24993600" imgH="14935200" progId="Equation.DSMT4">
                  <p:embed/>
                </p:oleObj>
              </mc:Choice>
              <mc:Fallback>
                <p:oleObj name="Equation" r:id="rId11" imgW="24993600" imgH="14935200" progId="Equation.DSMT4">
                  <p:embed/>
                  <p:pic>
                    <p:nvPicPr>
                      <p:cNvPr id="0" name="Object 1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18947" y="3070187"/>
                        <a:ext cx="781253" cy="466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Rectangle 66"/>
          <p:cNvSpPr/>
          <p:nvPr/>
        </p:nvSpPr>
        <p:spPr>
          <a:xfrm>
            <a:off x="787438" y="2171372"/>
            <a:ext cx="20369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Tính</a:t>
            </a:r>
            <a:endParaRPr lang="en-US" sz="16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/>
            </a:endParaRP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i)  AH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ii) S</a:t>
            </a:r>
            <a:r>
              <a:rPr lang="en-US" sz="165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BMNC</a:t>
            </a:r>
          </a:p>
          <a:p>
            <a:pPr>
              <a:spcBef>
                <a:spcPts val="900"/>
              </a:spcBef>
            </a:pP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iii)</a:t>
            </a:r>
          </a:p>
          <a:p>
            <a:pPr>
              <a:spcBef>
                <a:spcPts val="1800"/>
              </a:spcBef>
            </a:pP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iv)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71537" y="1172473"/>
            <a:ext cx="4287367" cy="194807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6204772" y="1219816"/>
          <a:ext cx="1168308" cy="225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8" name="Equation" r:id="rId13" imgW="31699200" imgH="6096000" progId="Equation.DSMT4">
                  <p:embed/>
                </p:oleObj>
              </mc:Choice>
              <mc:Fallback>
                <p:oleObj name="Equation" r:id="rId13" imgW="31699200" imgH="6096000" progId="Equation.DSMT4">
                  <p:embed/>
                  <p:pic>
                    <p:nvPicPr>
                      <p:cNvPr id="0" name="Object 2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204772" y="1219816"/>
                        <a:ext cx="1168308" cy="225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6207154" y="1822429"/>
          <a:ext cx="1223090" cy="231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9" name="Equation" r:id="rId15" imgW="32308800" imgH="6096000" progId="Equation.DSMT4">
                  <p:embed/>
                </p:oleObj>
              </mc:Choice>
              <mc:Fallback>
                <p:oleObj name="Equation" r:id="rId15" imgW="32308800" imgH="6096000" progId="Equation.DSMT4">
                  <p:embed/>
                  <p:pic>
                    <p:nvPicPr>
                      <p:cNvPr id="0" name="Object 25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207154" y="1822429"/>
                        <a:ext cx="1223090" cy="231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6230973" y="2391696"/>
          <a:ext cx="1199271" cy="231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0" name="Equation" r:id="rId17" imgW="31699200" imgH="6096000" progId="Equation.DSMT4">
                  <p:embed/>
                </p:oleObj>
              </mc:Choice>
              <mc:Fallback>
                <p:oleObj name="Equation" r:id="rId17" imgW="31699200" imgH="6096000" progId="Equation.DSMT4">
                  <p:embed/>
                  <p:pic>
                    <p:nvPicPr>
                      <p:cNvPr id="0" name="Object 26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230973" y="2391696"/>
                        <a:ext cx="1199271" cy="231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527" y="1199570"/>
            <a:ext cx="2410453" cy="192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130236" y="3547588"/>
          <a:ext cx="285824" cy="419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1" name="Equation" r:id="rId20" imgW="9144000" imgH="13411200" progId="Equation.DSMT4">
                  <p:embed/>
                </p:oleObj>
              </mc:Choice>
              <mc:Fallback>
                <p:oleObj name="Equation" r:id="rId20" imgW="9144000" imgH="13411200" progId="Equation.DSMT4">
                  <p:embed/>
                  <p:pic>
                    <p:nvPicPr>
                      <p:cNvPr id="0" name="Object 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130236" y="3547588"/>
                        <a:ext cx="285824" cy="419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786340" y="1633980"/>
            <a:ext cx="101822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 BC;  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EB = EC</a:t>
            </a:r>
            <a:endParaRPr lang="en-US" sz="16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369" name="Picture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7" y="3870119"/>
            <a:ext cx="514484" cy="32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5" y="3765549"/>
            <a:ext cx="2436653" cy="192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9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62" y="4986744"/>
            <a:ext cx="414445" cy="36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07" name="Picture 7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91" y="4422569"/>
            <a:ext cx="378717" cy="47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8" y="4304008"/>
            <a:ext cx="764580" cy="10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10" name="Picture 5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235" y="5036762"/>
            <a:ext cx="314407" cy="31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550235" y="3902483"/>
          <a:ext cx="2466566" cy="592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1" name="Equation" r:id="rId11" imgW="39014400" imgH="9448800" progId="Equation.DSMT4">
                  <p:embed/>
                </p:oleObj>
              </mc:Choice>
              <mc:Fallback>
                <p:oleObj name="Equation" r:id="rId11" imgW="39014400" imgH="9448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0235" y="3902483"/>
                        <a:ext cx="2466566" cy="5926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1999580" y="1172588"/>
            <a:ext cx="274782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e) HS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tự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tính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: BC = 5cm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116089" y="1503248"/>
          <a:ext cx="2360249" cy="522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2" name="Equation" r:id="rId13" imgW="42672000" imgH="9448800" progId="Equation.DSMT4">
                  <p:embed/>
                </p:oleObj>
              </mc:Choice>
              <mc:Fallback>
                <p:oleObj name="Equation" r:id="rId13" imgW="42672000" imgH="9448800" progId="Equation.DSMT4">
                  <p:embed/>
                  <p:pic>
                    <p:nvPicPr>
                      <p:cNvPr id="0" name="Object 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16089" y="1503248"/>
                        <a:ext cx="2360249" cy="522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134157" y="2057043"/>
          <a:ext cx="2698659" cy="809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3" name="Equation" r:id="rId15" imgW="48768000" imgH="14630400" progId="Equation.DSMT4">
                  <p:embed/>
                </p:oleObj>
              </mc:Choice>
              <mc:Fallback>
                <p:oleObj name="Equation" r:id="rId15" imgW="48768000" imgH="14630400" progId="Equation.DSMT4">
                  <p:embed/>
                  <p:pic>
                    <p:nvPicPr>
                      <p:cNvPr id="0" name="Object 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34157" y="2057043"/>
                        <a:ext cx="2698659" cy="809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6001122" y="1287655"/>
            <a:ext cx="1657782" cy="194807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204772" y="1306923"/>
          <a:ext cx="1168308" cy="225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4" name="Equation" r:id="rId17" imgW="31699200" imgH="6096000" progId="Equation.DSMT4">
                  <p:embed/>
                </p:oleObj>
              </mc:Choice>
              <mc:Fallback>
                <p:oleObj name="Equation" r:id="rId17" imgW="31699200" imgH="60960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4772" y="1306923"/>
                        <a:ext cx="1168308" cy="2250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207155" y="1791772"/>
          <a:ext cx="1223091" cy="231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5" name="Equation" r:id="rId19" imgW="32308800" imgH="6096000" progId="Equation.DSMT4">
                  <p:embed/>
                </p:oleObj>
              </mc:Choice>
              <mc:Fallback>
                <p:oleObj name="Equation" r:id="rId19" imgW="32308800" imgH="60960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155" y="1791772"/>
                        <a:ext cx="1223091" cy="2310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230973" y="2339931"/>
          <a:ext cx="1199272" cy="231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6" name="Equation" r:id="rId21" imgW="31699200" imgH="6096000" progId="Equation.DSMT4">
                  <p:embed/>
                </p:oleObj>
              </mc:Choice>
              <mc:Fallback>
                <p:oleObj name="Equation" r:id="rId21" imgW="31699200" imgH="60960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0973" y="2339931"/>
                        <a:ext cx="1199272" cy="2310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377958" y="2055795"/>
          <a:ext cx="1502187" cy="23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7" name="Equation" r:id="rId23" imgW="27127200" imgH="4267200" progId="Equation.DSMT4">
                  <p:embed/>
                </p:oleObj>
              </mc:Choice>
              <mc:Fallback>
                <p:oleObj name="Equation" r:id="rId23" imgW="27127200" imgH="4267200" progId="Equation.DSMT4">
                  <p:embed/>
                  <p:pic>
                    <p:nvPicPr>
                      <p:cNvPr id="0" name="Object 13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377958" y="2055795"/>
                        <a:ext cx="1502187" cy="23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432343" y="1276475"/>
            <a:ext cx="46679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2897" y="2599681"/>
            <a:ext cx="74195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2397" y="1127455"/>
            <a:ext cx="25019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3cm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= 4cm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540558" y="2181924"/>
            <a:ext cx="1486287" cy="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1118947" y="3070187"/>
          <a:ext cx="781253" cy="466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8" name="Equation" r:id="rId25" imgW="24993600" imgH="14935200" progId="Equation.DSMT4">
                  <p:embed/>
                </p:oleObj>
              </mc:Choice>
              <mc:Fallback>
                <p:oleObj name="Equation" r:id="rId25" imgW="24993600" imgH="14935200" progId="Equation.DSMT4">
                  <p:embed/>
                  <p:pic>
                    <p:nvPicPr>
                      <p:cNvPr id="0" name="Object 33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118947" y="3070187"/>
                        <a:ext cx="781253" cy="466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787438" y="2171372"/>
            <a:ext cx="20369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Tính</a:t>
            </a:r>
            <a:endParaRPr lang="en-US" sz="16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/>
            </a:endParaRP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i)  AH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ii) S</a:t>
            </a:r>
            <a:r>
              <a:rPr lang="en-US" sz="165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BMNC</a:t>
            </a:r>
          </a:p>
          <a:p>
            <a:pPr>
              <a:spcBef>
                <a:spcPts val="900"/>
              </a:spcBef>
            </a:pP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iii)</a:t>
            </a:r>
          </a:p>
          <a:p>
            <a:pPr>
              <a:spcBef>
                <a:spcPts val="1800"/>
              </a:spcBef>
            </a:pP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iv)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1130236" y="3547588"/>
          <a:ext cx="285824" cy="419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9" name="Equation" r:id="rId27" imgW="9144000" imgH="13411200" progId="Equation.DSMT4">
                  <p:embed/>
                </p:oleObj>
              </mc:Choice>
              <mc:Fallback>
                <p:oleObj name="Equation" r:id="rId27" imgW="9144000" imgH="13411200" progId="Equation.DSMT4">
                  <p:embed/>
                  <p:pic>
                    <p:nvPicPr>
                      <p:cNvPr id="0" name="Object 35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130236" y="3547588"/>
                        <a:ext cx="285824" cy="419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786340" y="1633980"/>
            <a:ext cx="101822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 BC;  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EB = EC</a:t>
            </a:r>
            <a:endParaRPr lang="en-US" sz="16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801639" y="1251625"/>
            <a:ext cx="12234" cy="249925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3286E-6 -1.68363E-6 L 0.40814 0.1660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7" y="8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369" name="Picture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7" y="3870119"/>
            <a:ext cx="514484" cy="32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5" y="3765549"/>
            <a:ext cx="2436653" cy="192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9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62" y="4986744"/>
            <a:ext cx="414445" cy="36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07" name="Picture 7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91" y="4422569"/>
            <a:ext cx="378717" cy="47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8" y="4304008"/>
            <a:ext cx="764580" cy="10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10" name="Picture 5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235" y="5036762"/>
            <a:ext cx="314407" cy="31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999580" y="1172588"/>
            <a:ext cx="274782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e) HS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tự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tính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: BC = 5cm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116089" y="1503248"/>
          <a:ext cx="2360249" cy="522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5" name="Equation" r:id="rId11" imgW="42672000" imgH="9448800" progId="Equation.DSMT4">
                  <p:embed/>
                </p:oleObj>
              </mc:Choice>
              <mc:Fallback>
                <p:oleObj name="Equation" r:id="rId11" imgW="42672000" imgH="9448800" progId="Equation.DSMT4">
                  <p:embed/>
                  <p:pic>
                    <p:nvPicPr>
                      <p:cNvPr id="0" name="Object 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16089" y="1503248"/>
                        <a:ext cx="2360249" cy="522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132965" y="2057043"/>
          <a:ext cx="2699850" cy="809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6" name="Equation" r:id="rId13" imgW="48768000" imgH="14630400" progId="Equation.DSMT4">
                  <p:embed/>
                </p:oleObj>
              </mc:Choice>
              <mc:Fallback>
                <p:oleObj name="Equation" r:id="rId13" imgW="48768000" imgH="14630400" progId="Equation.DSMT4">
                  <p:embed/>
                  <p:pic>
                    <p:nvPicPr>
                      <p:cNvPr id="0" name="Object 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32965" y="2057043"/>
                        <a:ext cx="2699850" cy="809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629936" y="2124768"/>
          <a:ext cx="1838804" cy="334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7" name="Equation" r:id="rId15" imgW="30175200" imgH="5486400" progId="Equation.DSMT4">
                  <p:embed/>
                </p:oleObj>
              </mc:Choice>
              <mc:Fallback>
                <p:oleObj name="Equation" r:id="rId15" imgW="30175200" imgH="5486400" progId="Equation.DSMT4">
                  <p:embed/>
                  <p:pic>
                    <p:nvPicPr>
                      <p:cNvPr id="0" name="Object 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629936" y="2124768"/>
                        <a:ext cx="1838804" cy="334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7400136" y="3290876"/>
          <a:ext cx="1350282" cy="523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8" name="Equation" r:id="rId17" imgW="24384000" imgH="9448800" progId="Equation.DSMT4">
                  <p:embed/>
                </p:oleObj>
              </mc:Choice>
              <mc:Fallback>
                <p:oleObj name="Equation" r:id="rId17" imgW="24384000" imgH="9448800" progId="Equation.DSMT4">
                  <p:embed/>
                  <p:pic>
                    <p:nvPicPr>
                      <p:cNvPr id="0" name="Object 1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400136" y="3290876"/>
                        <a:ext cx="1350282" cy="523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887728" y="3168997"/>
          <a:ext cx="1181408" cy="583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9" name="Equation" r:id="rId19" imgW="23469600" imgH="11582400" progId="Equation.DSMT4">
                  <p:embed/>
                </p:oleObj>
              </mc:Choice>
              <mc:Fallback>
                <p:oleObj name="Equation" r:id="rId19" imgW="23469600" imgH="11582400" progId="Equation.DSMT4">
                  <p:embed/>
                  <p:pic>
                    <p:nvPicPr>
                      <p:cNvPr id="0" name="Object 12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887728" y="3168997"/>
                        <a:ext cx="1181408" cy="583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flipV="1">
            <a:off x="6629936" y="2519766"/>
            <a:ext cx="1122891" cy="629506"/>
          </a:xfrm>
          <a:prstGeom prst="straightConnector1">
            <a:avLst/>
          </a:prstGeom>
          <a:ln w="28575">
            <a:solidFill>
              <a:srgbClr val="66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7944728" y="2529443"/>
            <a:ext cx="106316" cy="712356"/>
          </a:xfrm>
          <a:prstGeom prst="straightConnector1">
            <a:avLst/>
          </a:prstGeom>
          <a:ln w="28575">
            <a:solidFill>
              <a:srgbClr val="66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 rot="19817721">
            <a:off x="6502183" y="2593541"/>
            <a:ext cx="857473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Cách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1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 rot="5036630">
            <a:off x="7721948" y="2674356"/>
            <a:ext cx="857473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Cách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2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7383407" y="4034468"/>
          <a:ext cx="1367160" cy="675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0" name="Equation" r:id="rId21" imgW="24688800" imgH="12192000" progId="Equation.DSMT4">
                  <p:embed/>
                </p:oleObj>
              </mc:Choice>
              <mc:Fallback>
                <p:oleObj name="Equation" r:id="rId21" imgW="24688800" imgH="12192000" progId="Equation.DSMT4">
                  <p:embed/>
                  <p:pic>
                    <p:nvPicPr>
                      <p:cNvPr id="0" name="Object 27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383407" y="4034468"/>
                        <a:ext cx="1367160" cy="675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Up Arrow 41"/>
          <p:cNvSpPr/>
          <p:nvPr/>
        </p:nvSpPr>
        <p:spPr>
          <a:xfrm>
            <a:off x="7944729" y="3720560"/>
            <a:ext cx="145294" cy="213177"/>
          </a:xfrm>
          <a:prstGeom prst="upArrow">
            <a:avLst/>
          </a:prstGeom>
          <a:solidFill>
            <a:srgbClr val="5B9BD5">
              <a:lumMod val="60000"/>
              <a:lumOff val="40000"/>
            </a:srgbClr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65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Up Arrow 42"/>
          <p:cNvSpPr/>
          <p:nvPr/>
        </p:nvSpPr>
        <p:spPr>
          <a:xfrm>
            <a:off x="6411665" y="3720560"/>
            <a:ext cx="145294" cy="213177"/>
          </a:xfrm>
          <a:prstGeom prst="upArrow">
            <a:avLst/>
          </a:prstGeom>
          <a:solidFill>
            <a:srgbClr val="5B9BD5">
              <a:lumMod val="60000"/>
              <a:lumOff val="40000"/>
            </a:srgbClr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65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5660869" y="4001846"/>
          <a:ext cx="1417795" cy="843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1" name="Equation" r:id="rId23" imgW="25603200" imgH="15240000" progId="Equation.DSMT4">
                  <p:embed/>
                </p:oleObj>
              </mc:Choice>
              <mc:Fallback>
                <p:oleObj name="Equation" r:id="rId23" imgW="25603200" imgH="15240000" progId="Equation.DSMT4">
                  <p:embed/>
                  <p:pic>
                    <p:nvPicPr>
                      <p:cNvPr id="0" name="Object 32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660869" y="4001846"/>
                        <a:ext cx="1417795" cy="843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/>
          <p:cNvSpPr/>
          <p:nvPr/>
        </p:nvSpPr>
        <p:spPr>
          <a:xfrm>
            <a:off x="432343" y="1276475"/>
            <a:ext cx="46679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2897" y="2599681"/>
            <a:ext cx="74195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12397" y="1127455"/>
            <a:ext cx="25019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3cm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= 4cm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540558" y="2181924"/>
            <a:ext cx="1486287" cy="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graphicFrame>
        <p:nvGraphicFramePr>
          <p:cNvPr id="48" name="Object 47"/>
          <p:cNvGraphicFramePr>
            <a:graphicFrameLocks noChangeAspect="1"/>
          </p:cNvGraphicFramePr>
          <p:nvPr/>
        </p:nvGraphicFramePr>
        <p:xfrm>
          <a:off x="1118947" y="3070187"/>
          <a:ext cx="781253" cy="466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2" name="Equation" r:id="rId25" imgW="24993600" imgH="14935200" progId="Equation.DSMT4">
                  <p:embed/>
                </p:oleObj>
              </mc:Choice>
              <mc:Fallback>
                <p:oleObj name="Equation" r:id="rId25" imgW="24993600" imgH="14935200" progId="Equation.DSMT4">
                  <p:embed/>
                  <p:pic>
                    <p:nvPicPr>
                      <p:cNvPr id="0" name="Object 47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118947" y="3070187"/>
                        <a:ext cx="781253" cy="466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>
          <a:xfrm>
            <a:off x="787438" y="2171372"/>
            <a:ext cx="20369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Tính</a:t>
            </a:r>
            <a:endParaRPr lang="en-US" sz="16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/>
            </a:endParaRP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i)  AH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ii) S</a:t>
            </a:r>
            <a:r>
              <a:rPr lang="en-US" sz="165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BMNC</a:t>
            </a:r>
          </a:p>
          <a:p>
            <a:pPr>
              <a:spcBef>
                <a:spcPts val="900"/>
              </a:spcBef>
            </a:pP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iii)</a:t>
            </a:r>
          </a:p>
          <a:p>
            <a:pPr>
              <a:spcBef>
                <a:spcPts val="1800"/>
              </a:spcBef>
            </a:pP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iv)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1130236" y="3547588"/>
          <a:ext cx="285824" cy="419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3" name="Equation" r:id="rId27" imgW="9144000" imgH="13411200" progId="Equation.DSMT4">
                  <p:embed/>
                </p:oleObj>
              </mc:Choice>
              <mc:Fallback>
                <p:oleObj name="Equation" r:id="rId27" imgW="9144000" imgH="13411200" progId="Equation.DSMT4">
                  <p:embed/>
                  <p:pic>
                    <p:nvPicPr>
                      <p:cNvPr id="0" name="Object 49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130236" y="3547588"/>
                        <a:ext cx="285824" cy="419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Rectangle 50"/>
          <p:cNvSpPr/>
          <p:nvPr/>
        </p:nvSpPr>
        <p:spPr>
          <a:xfrm>
            <a:off x="786340" y="1633980"/>
            <a:ext cx="101822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 BC;  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EB = EC</a:t>
            </a:r>
            <a:endParaRPr lang="en-US" sz="16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801639" y="1251625"/>
            <a:ext cx="12234" cy="249925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42" grpId="0" animBg="1"/>
      <p:bldP spid="4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369" name="Picture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7" y="3870119"/>
            <a:ext cx="514484" cy="32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5" y="3765549"/>
            <a:ext cx="2436653" cy="192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9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62" y="4986744"/>
            <a:ext cx="414445" cy="36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07" name="Picture 7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91" y="4422569"/>
            <a:ext cx="378717" cy="47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8" y="4304008"/>
            <a:ext cx="764580" cy="10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10" name="Picture 5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235" y="5036762"/>
            <a:ext cx="314407" cy="31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999580" y="1172588"/>
            <a:ext cx="274782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e) HS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tự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tính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: BC = 5cm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116089" y="1503248"/>
          <a:ext cx="2360249" cy="522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9" name="Equation" r:id="rId11" imgW="42672000" imgH="9448800" progId="Equation.DSMT4">
                  <p:embed/>
                </p:oleObj>
              </mc:Choice>
              <mc:Fallback>
                <p:oleObj name="Equation" r:id="rId11" imgW="42672000" imgH="9448800" progId="Equation.DSMT4">
                  <p:embed/>
                  <p:pic>
                    <p:nvPicPr>
                      <p:cNvPr id="0" name="Object 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16089" y="1503248"/>
                        <a:ext cx="2360249" cy="522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132965" y="2046489"/>
          <a:ext cx="2699850" cy="809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0" name="Equation" r:id="rId13" imgW="48768000" imgH="14630400" progId="Equation.DSMT4">
                  <p:embed/>
                </p:oleObj>
              </mc:Choice>
              <mc:Fallback>
                <p:oleObj name="Equation" r:id="rId13" imgW="48768000" imgH="14630400" progId="Equation.DSMT4">
                  <p:embed/>
                  <p:pic>
                    <p:nvPicPr>
                      <p:cNvPr id="0" name="Object 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32965" y="2046489"/>
                        <a:ext cx="2699850" cy="809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5086485" y="2871478"/>
          <a:ext cx="2751060" cy="524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1" name="Equation" r:id="rId15" imgW="49682400" imgH="9448800" progId="Equation.DSMT4">
                  <p:embed/>
                </p:oleObj>
              </mc:Choice>
              <mc:Fallback>
                <p:oleObj name="Equation" r:id="rId15" imgW="49682400" imgH="9448800" progId="Equation.DSMT4">
                  <p:embed/>
                  <p:pic>
                    <p:nvPicPr>
                      <p:cNvPr id="0" name="Object 3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86485" y="2871478"/>
                        <a:ext cx="2751060" cy="524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5109810" y="3368465"/>
          <a:ext cx="3323900" cy="352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2" name="Equation" r:id="rId17" imgW="54559200" imgH="5791200" progId="Equation.DSMT4">
                  <p:embed/>
                </p:oleObj>
              </mc:Choice>
              <mc:Fallback>
                <p:oleObj name="Equation" r:id="rId17" imgW="54559200" imgH="5791200" progId="Equation.DSMT4">
                  <p:embed/>
                  <p:pic>
                    <p:nvPicPr>
                      <p:cNvPr id="0" name="Object 3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109810" y="3368465"/>
                        <a:ext cx="3323900" cy="352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778417" y="1154314"/>
          <a:ext cx="1823322" cy="674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3" name="Equation" r:id="rId19" imgW="32918400" imgH="12192000" progId="Equation.DSMT4">
                  <p:embed/>
                </p:oleObj>
              </mc:Choice>
              <mc:Fallback>
                <p:oleObj name="Equation" r:id="rId19" imgW="32918400" imgH="12192000" progId="Equation.DSMT4">
                  <p:embed/>
                  <p:pic>
                    <p:nvPicPr>
                      <p:cNvPr id="0" name="Object 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778417" y="1154314"/>
                        <a:ext cx="1823322" cy="674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085190" y="1751314"/>
          <a:ext cx="2179411" cy="1146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4" name="Equation" r:id="rId21" imgW="39319200" imgH="20726400" progId="Equation.DSMT4">
                  <p:embed/>
                </p:oleObj>
              </mc:Choice>
              <mc:Fallback>
                <p:oleObj name="Equation" r:id="rId21" imgW="39319200" imgH="20726400" progId="Equation.DSMT4">
                  <p:embed/>
                  <p:pic>
                    <p:nvPicPr>
                      <p:cNvPr id="0" name="Object 13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085190" y="1751314"/>
                        <a:ext cx="2179411" cy="1146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5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86" y="4128500"/>
            <a:ext cx="314407" cy="31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4936097" y="3846826"/>
            <a:ext cx="274782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iii) HS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tự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c/m: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305784" y="3845864"/>
            <a:ext cx="2164375" cy="346249"/>
            <a:chOff x="7462014" y="5072499"/>
            <a:chExt cx="2885082" cy="461546"/>
          </a:xfrm>
        </p:grpSpPr>
        <p:sp>
          <p:nvSpPr>
            <p:cNvPr id="41" name="Rectangle 40"/>
            <p:cNvSpPr/>
            <p:nvPr/>
          </p:nvSpPr>
          <p:spPr>
            <a:xfrm>
              <a:off x="7462014" y="5072499"/>
              <a:ext cx="2885082" cy="461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 B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HM</a:t>
              </a:r>
              <a:r>
                <a:rPr lang="en-US" sz="1650" b="1" dirty="0">
                  <a:solidFill>
                    <a:prstClr val="white"/>
                  </a:solidFill>
                  <a:latin typeface="MS Song"/>
                  <a:ea typeface="MS Song"/>
                  <a:cs typeface="Arial" panose="020B0604020202020204" pitchFamily="34" charset="0"/>
                  <a:sym typeface="Symbol" panose="05050102010706020507" pitchFamily="18" charset="2"/>
                </a:rPr>
                <a:t>     </a:t>
              </a:r>
              <a:r>
                <a:rPr lang="vi-VN" sz="1650" dirty="0">
                  <a:solidFill>
                    <a:srgbClr val="FFFFFF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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HCN (</a:t>
              </a:r>
              <a:r>
                <a:rPr lang="en-US" sz="1650" dirty="0" err="1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g,g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)</a:t>
              </a:r>
              <a:endParaRPr lang="en-US" sz="1350" dirty="0"/>
            </a:p>
          </p:txBody>
        </p:sp>
        <p:sp>
          <p:nvSpPr>
            <p:cNvPr id="44" name="Freeform 61"/>
            <p:cNvSpPr>
              <a:spLocks noChangeAspect="1"/>
            </p:cNvSpPr>
            <p:nvPr/>
          </p:nvSpPr>
          <p:spPr bwMode="auto">
            <a:xfrm>
              <a:off x="8523510" y="5239656"/>
              <a:ext cx="216409" cy="95659"/>
            </a:xfrm>
            <a:custGeom>
              <a:avLst/>
              <a:gdLst>
                <a:gd name="T0" fmla="*/ 40716 w 2997"/>
                <a:gd name="T1" fmla="*/ 0 h 1298"/>
                <a:gd name="T2" fmla="*/ 18786 w 2997"/>
                <a:gd name="T3" fmla="*/ 9549 h 1298"/>
                <a:gd name="T4" fmla="*/ 5044 w 2997"/>
                <a:gd name="T5" fmla="*/ 26858 h 1298"/>
                <a:gd name="T6" fmla="*/ 658 w 2997"/>
                <a:gd name="T7" fmla="*/ 51477 h 1298"/>
                <a:gd name="T8" fmla="*/ 8918 w 2997"/>
                <a:gd name="T9" fmla="*/ 74978 h 1298"/>
                <a:gd name="T10" fmla="*/ 33552 w 2997"/>
                <a:gd name="T11" fmla="*/ 87288 h 1298"/>
                <a:gd name="T12" fmla="*/ 69443 w 2997"/>
                <a:gd name="T13" fmla="*/ 79156 h 1298"/>
                <a:gd name="T14" fmla="*/ 99340 w 2997"/>
                <a:gd name="T15" fmla="*/ 53193 h 1298"/>
                <a:gd name="T16" fmla="*/ 127849 w 2997"/>
                <a:gd name="T17" fmla="*/ 29693 h 1298"/>
                <a:gd name="T18" fmla="*/ 151459 w 2997"/>
                <a:gd name="T19" fmla="*/ 17905 h 1298"/>
                <a:gd name="T20" fmla="*/ 177190 w 2997"/>
                <a:gd name="T21" fmla="*/ 12907 h 1298"/>
                <a:gd name="T22" fmla="*/ 197511 w 2997"/>
                <a:gd name="T23" fmla="*/ 19621 h 1298"/>
                <a:gd name="T24" fmla="*/ 211765 w 2997"/>
                <a:gd name="T25" fmla="*/ 35810 h 1298"/>
                <a:gd name="T26" fmla="*/ 217248 w 2997"/>
                <a:gd name="T27" fmla="*/ 52074 h 1298"/>
                <a:gd name="T28" fmla="*/ 217759 w 2997"/>
                <a:gd name="T29" fmla="*/ 66622 h 1298"/>
                <a:gd name="T30" fmla="*/ 209572 w 2997"/>
                <a:gd name="T31" fmla="*/ 85049 h 1298"/>
                <a:gd name="T32" fmla="*/ 194733 w 2997"/>
                <a:gd name="T33" fmla="*/ 96837 h 12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97"/>
                <a:gd name="T52" fmla="*/ 0 h 1298"/>
                <a:gd name="T53" fmla="*/ 2997 w 2997"/>
                <a:gd name="T54" fmla="*/ 1298 h 12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97" h="1298">
                  <a:moveTo>
                    <a:pt x="557" y="0"/>
                  </a:moveTo>
                  <a:cubicBezTo>
                    <a:pt x="507" y="21"/>
                    <a:pt x="338" y="68"/>
                    <a:pt x="257" y="128"/>
                  </a:cubicBezTo>
                  <a:cubicBezTo>
                    <a:pt x="176" y="188"/>
                    <a:pt x="110" y="266"/>
                    <a:pt x="69" y="360"/>
                  </a:cubicBezTo>
                  <a:cubicBezTo>
                    <a:pt x="28" y="454"/>
                    <a:pt x="0" y="583"/>
                    <a:pt x="9" y="690"/>
                  </a:cubicBezTo>
                  <a:cubicBezTo>
                    <a:pt x="18" y="797"/>
                    <a:pt x="47" y="925"/>
                    <a:pt x="122" y="1005"/>
                  </a:cubicBezTo>
                  <a:cubicBezTo>
                    <a:pt x="197" y="1085"/>
                    <a:pt x="321" y="1161"/>
                    <a:pt x="459" y="1170"/>
                  </a:cubicBezTo>
                  <a:cubicBezTo>
                    <a:pt x="597" y="1179"/>
                    <a:pt x="800" y="1137"/>
                    <a:pt x="950" y="1061"/>
                  </a:cubicBezTo>
                  <a:cubicBezTo>
                    <a:pt x="1100" y="985"/>
                    <a:pt x="1226" y="823"/>
                    <a:pt x="1359" y="713"/>
                  </a:cubicBezTo>
                  <a:cubicBezTo>
                    <a:pt x="1492" y="603"/>
                    <a:pt x="1630" y="477"/>
                    <a:pt x="1749" y="398"/>
                  </a:cubicBezTo>
                  <a:cubicBezTo>
                    <a:pt x="1868" y="319"/>
                    <a:pt x="1960" y="277"/>
                    <a:pt x="2072" y="240"/>
                  </a:cubicBezTo>
                  <a:cubicBezTo>
                    <a:pt x="2184" y="203"/>
                    <a:pt x="2319" y="169"/>
                    <a:pt x="2424" y="173"/>
                  </a:cubicBezTo>
                  <a:cubicBezTo>
                    <a:pt x="2529" y="177"/>
                    <a:pt x="2623" y="212"/>
                    <a:pt x="2702" y="263"/>
                  </a:cubicBezTo>
                  <a:cubicBezTo>
                    <a:pt x="2781" y="314"/>
                    <a:pt x="2852" y="408"/>
                    <a:pt x="2897" y="480"/>
                  </a:cubicBezTo>
                  <a:cubicBezTo>
                    <a:pt x="2942" y="552"/>
                    <a:pt x="2958" y="629"/>
                    <a:pt x="2972" y="698"/>
                  </a:cubicBezTo>
                  <a:cubicBezTo>
                    <a:pt x="2986" y="767"/>
                    <a:pt x="2997" y="819"/>
                    <a:pt x="2979" y="893"/>
                  </a:cubicBezTo>
                  <a:cubicBezTo>
                    <a:pt x="2961" y="967"/>
                    <a:pt x="2919" y="1072"/>
                    <a:pt x="2867" y="1140"/>
                  </a:cubicBezTo>
                  <a:cubicBezTo>
                    <a:pt x="2815" y="1208"/>
                    <a:pt x="2706" y="1265"/>
                    <a:pt x="2664" y="12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685800">
                <a:lnSpc>
                  <a:spcPct val="120000"/>
                </a:lnSpc>
                <a:defRPr/>
              </a:pPr>
              <a:endParaRPr lang="en-US" sz="2100" kern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69" y="3882417"/>
            <a:ext cx="2129392" cy="1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4936097" y="4174257"/>
            <a:ext cx="3887213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Vì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AMHN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là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hcn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 MH = AN = 1,44 cm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956722" y="4493432"/>
            <a:ext cx="370403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NC = AC – AN = 4 – 1,44 = 2,56 (cm)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5679240" y="4906047"/>
          <a:ext cx="2420933" cy="564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5" name="Equation" r:id="rId24" imgW="64008000" imgH="14935200" progId="Equation.DSMT4">
                  <p:embed/>
                </p:oleObj>
              </mc:Choice>
              <mc:Fallback>
                <p:oleObj name="Equation" r:id="rId24" imgW="64008000" imgH="14935200" progId="Equation.DSMT4">
                  <p:embed/>
                  <p:pic>
                    <p:nvPicPr>
                      <p:cNvPr id="0" name="Object 15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679240" y="4906047"/>
                        <a:ext cx="2420933" cy="564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432343" y="1276475"/>
            <a:ext cx="46679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42897" y="2599681"/>
            <a:ext cx="74195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12397" y="1127455"/>
            <a:ext cx="25019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3cm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= 4cm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540558" y="2181924"/>
            <a:ext cx="1486287" cy="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graphicFrame>
        <p:nvGraphicFramePr>
          <p:cNvPr id="46" name="Object 45"/>
          <p:cNvGraphicFramePr>
            <a:graphicFrameLocks noChangeAspect="1"/>
          </p:cNvGraphicFramePr>
          <p:nvPr/>
        </p:nvGraphicFramePr>
        <p:xfrm>
          <a:off x="1118947" y="3070187"/>
          <a:ext cx="781253" cy="466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6" name="Equation" r:id="rId26" imgW="24993600" imgH="14935200" progId="Equation.DSMT4">
                  <p:embed/>
                </p:oleObj>
              </mc:Choice>
              <mc:Fallback>
                <p:oleObj name="Equation" r:id="rId26" imgW="24993600" imgH="14935200" progId="Equation.DSMT4">
                  <p:embed/>
                  <p:pic>
                    <p:nvPicPr>
                      <p:cNvPr id="0" name="Object 45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118947" y="3070187"/>
                        <a:ext cx="781253" cy="466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47"/>
          <p:cNvSpPr/>
          <p:nvPr/>
        </p:nvSpPr>
        <p:spPr>
          <a:xfrm>
            <a:off x="787438" y="2171372"/>
            <a:ext cx="20369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Tính</a:t>
            </a:r>
            <a:endParaRPr lang="en-US" sz="16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/>
            </a:endParaRP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i)  AH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ii) S</a:t>
            </a:r>
            <a:r>
              <a:rPr lang="en-US" sz="165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BMNC</a:t>
            </a:r>
          </a:p>
          <a:p>
            <a:pPr>
              <a:spcBef>
                <a:spcPts val="900"/>
              </a:spcBef>
            </a:pP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iii)</a:t>
            </a:r>
          </a:p>
          <a:p>
            <a:pPr>
              <a:spcBef>
                <a:spcPts val="1800"/>
              </a:spcBef>
            </a:pP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iv)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/>
        </p:nvGraphicFramePr>
        <p:xfrm>
          <a:off x="1130236" y="3547588"/>
          <a:ext cx="285824" cy="419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7" name="Equation" r:id="rId28" imgW="9144000" imgH="13411200" progId="Equation.DSMT4">
                  <p:embed/>
                </p:oleObj>
              </mc:Choice>
              <mc:Fallback>
                <p:oleObj name="Equation" r:id="rId28" imgW="9144000" imgH="13411200" progId="Equation.DSMT4">
                  <p:embed/>
                  <p:pic>
                    <p:nvPicPr>
                      <p:cNvPr id="0" name="Object 48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130236" y="3547588"/>
                        <a:ext cx="285824" cy="419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9"/>
          <p:cNvSpPr/>
          <p:nvPr/>
        </p:nvSpPr>
        <p:spPr>
          <a:xfrm>
            <a:off x="786340" y="1633980"/>
            <a:ext cx="101822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 BC;  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EB = EC</a:t>
            </a:r>
            <a:endParaRPr lang="en-US" sz="16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801639" y="1251625"/>
            <a:ext cx="12234" cy="249925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52" name="Rectangle 51"/>
          <p:cNvSpPr/>
          <p:nvPr/>
        </p:nvSpPr>
        <p:spPr>
          <a:xfrm>
            <a:off x="1976320" y="2872301"/>
            <a:ext cx="308690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ii)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Vì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AMHN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là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hcn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(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cmt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)</a:t>
            </a:r>
          </a:p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 MN = AH = 2,4 cm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971154" y="3428480"/>
            <a:ext cx="2390398" cy="346249"/>
            <a:chOff x="7462014" y="5072499"/>
            <a:chExt cx="3186368" cy="461546"/>
          </a:xfrm>
        </p:grpSpPr>
        <p:sp>
          <p:nvSpPr>
            <p:cNvPr id="54" name="Rectangle 53"/>
            <p:cNvSpPr/>
            <p:nvPr/>
          </p:nvSpPr>
          <p:spPr>
            <a:xfrm>
              <a:off x="7462014" y="5072499"/>
              <a:ext cx="3186368" cy="461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50" dirty="0" err="1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Vì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 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AMN</a:t>
              </a:r>
              <a:r>
                <a:rPr lang="en-US" sz="1650" b="1" dirty="0">
                  <a:solidFill>
                    <a:prstClr val="white"/>
                  </a:solidFill>
                  <a:latin typeface="MS Song"/>
                  <a:ea typeface="MS Song"/>
                  <a:cs typeface="Arial" panose="020B0604020202020204" pitchFamily="34" charset="0"/>
                  <a:sym typeface="Symbol" panose="05050102010706020507" pitchFamily="18" charset="2"/>
                </a:rPr>
                <a:t>     </a:t>
              </a:r>
              <a:r>
                <a:rPr lang="vi-VN" sz="1650" dirty="0">
                  <a:solidFill>
                    <a:srgbClr val="FFFFFF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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ACB (</a:t>
              </a:r>
              <a:r>
                <a:rPr lang="en-US" sz="1650" dirty="0" err="1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cmt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)</a:t>
              </a:r>
              <a:endParaRPr lang="en-US" sz="1650" dirty="0"/>
            </a:p>
          </p:txBody>
        </p:sp>
        <p:sp>
          <p:nvSpPr>
            <p:cNvPr id="55" name="Freeform 61"/>
            <p:cNvSpPr>
              <a:spLocks noChangeAspect="1"/>
            </p:cNvSpPr>
            <p:nvPr/>
          </p:nvSpPr>
          <p:spPr bwMode="auto">
            <a:xfrm>
              <a:off x="8775753" y="5239656"/>
              <a:ext cx="216409" cy="95659"/>
            </a:xfrm>
            <a:custGeom>
              <a:avLst/>
              <a:gdLst>
                <a:gd name="T0" fmla="*/ 40716 w 2997"/>
                <a:gd name="T1" fmla="*/ 0 h 1298"/>
                <a:gd name="T2" fmla="*/ 18786 w 2997"/>
                <a:gd name="T3" fmla="*/ 9549 h 1298"/>
                <a:gd name="T4" fmla="*/ 5044 w 2997"/>
                <a:gd name="T5" fmla="*/ 26858 h 1298"/>
                <a:gd name="T6" fmla="*/ 658 w 2997"/>
                <a:gd name="T7" fmla="*/ 51477 h 1298"/>
                <a:gd name="T8" fmla="*/ 8918 w 2997"/>
                <a:gd name="T9" fmla="*/ 74978 h 1298"/>
                <a:gd name="T10" fmla="*/ 33552 w 2997"/>
                <a:gd name="T11" fmla="*/ 87288 h 1298"/>
                <a:gd name="T12" fmla="*/ 69443 w 2997"/>
                <a:gd name="T13" fmla="*/ 79156 h 1298"/>
                <a:gd name="T14" fmla="*/ 99340 w 2997"/>
                <a:gd name="T15" fmla="*/ 53193 h 1298"/>
                <a:gd name="T16" fmla="*/ 127849 w 2997"/>
                <a:gd name="T17" fmla="*/ 29693 h 1298"/>
                <a:gd name="T18" fmla="*/ 151459 w 2997"/>
                <a:gd name="T19" fmla="*/ 17905 h 1298"/>
                <a:gd name="T20" fmla="*/ 177190 w 2997"/>
                <a:gd name="T21" fmla="*/ 12907 h 1298"/>
                <a:gd name="T22" fmla="*/ 197511 w 2997"/>
                <a:gd name="T23" fmla="*/ 19621 h 1298"/>
                <a:gd name="T24" fmla="*/ 211765 w 2997"/>
                <a:gd name="T25" fmla="*/ 35810 h 1298"/>
                <a:gd name="T26" fmla="*/ 217248 w 2997"/>
                <a:gd name="T27" fmla="*/ 52074 h 1298"/>
                <a:gd name="T28" fmla="*/ 217759 w 2997"/>
                <a:gd name="T29" fmla="*/ 66622 h 1298"/>
                <a:gd name="T30" fmla="*/ 209572 w 2997"/>
                <a:gd name="T31" fmla="*/ 85049 h 1298"/>
                <a:gd name="T32" fmla="*/ 194733 w 2997"/>
                <a:gd name="T33" fmla="*/ 96837 h 12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97"/>
                <a:gd name="T52" fmla="*/ 0 h 1298"/>
                <a:gd name="T53" fmla="*/ 2997 w 2997"/>
                <a:gd name="T54" fmla="*/ 1298 h 12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97" h="1298">
                  <a:moveTo>
                    <a:pt x="557" y="0"/>
                  </a:moveTo>
                  <a:cubicBezTo>
                    <a:pt x="507" y="21"/>
                    <a:pt x="338" y="68"/>
                    <a:pt x="257" y="128"/>
                  </a:cubicBezTo>
                  <a:cubicBezTo>
                    <a:pt x="176" y="188"/>
                    <a:pt x="110" y="266"/>
                    <a:pt x="69" y="360"/>
                  </a:cubicBezTo>
                  <a:cubicBezTo>
                    <a:pt x="28" y="454"/>
                    <a:pt x="0" y="583"/>
                    <a:pt x="9" y="690"/>
                  </a:cubicBezTo>
                  <a:cubicBezTo>
                    <a:pt x="18" y="797"/>
                    <a:pt x="47" y="925"/>
                    <a:pt x="122" y="1005"/>
                  </a:cubicBezTo>
                  <a:cubicBezTo>
                    <a:pt x="197" y="1085"/>
                    <a:pt x="321" y="1161"/>
                    <a:pt x="459" y="1170"/>
                  </a:cubicBezTo>
                  <a:cubicBezTo>
                    <a:pt x="597" y="1179"/>
                    <a:pt x="800" y="1137"/>
                    <a:pt x="950" y="1061"/>
                  </a:cubicBezTo>
                  <a:cubicBezTo>
                    <a:pt x="1100" y="985"/>
                    <a:pt x="1226" y="823"/>
                    <a:pt x="1359" y="713"/>
                  </a:cubicBezTo>
                  <a:cubicBezTo>
                    <a:pt x="1492" y="603"/>
                    <a:pt x="1630" y="477"/>
                    <a:pt x="1749" y="398"/>
                  </a:cubicBezTo>
                  <a:cubicBezTo>
                    <a:pt x="1868" y="319"/>
                    <a:pt x="1960" y="277"/>
                    <a:pt x="2072" y="240"/>
                  </a:cubicBezTo>
                  <a:cubicBezTo>
                    <a:pt x="2184" y="203"/>
                    <a:pt x="2319" y="169"/>
                    <a:pt x="2424" y="173"/>
                  </a:cubicBezTo>
                  <a:cubicBezTo>
                    <a:pt x="2529" y="177"/>
                    <a:pt x="2623" y="212"/>
                    <a:pt x="2702" y="263"/>
                  </a:cubicBezTo>
                  <a:cubicBezTo>
                    <a:pt x="2781" y="314"/>
                    <a:pt x="2852" y="408"/>
                    <a:pt x="2897" y="480"/>
                  </a:cubicBezTo>
                  <a:cubicBezTo>
                    <a:pt x="2942" y="552"/>
                    <a:pt x="2958" y="629"/>
                    <a:pt x="2972" y="698"/>
                  </a:cubicBezTo>
                  <a:cubicBezTo>
                    <a:pt x="2986" y="767"/>
                    <a:pt x="2997" y="819"/>
                    <a:pt x="2979" y="893"/>
                  </a:cubicBezTo>
                  <a:cubicBezTo>
                    <a:pt x="2961" y="967"/>
                    <a:pt x="2919" y="1072"/>
                    <a:pt x="2867" y="1140"/>
                  </a:cubicBezTo>
                  <a:cubicBezTo>
                    <a:pt x="2815" y="1208"/>
                    <a:pt x="2706" y="1265"/>
                    <a:pt x="2664" y="12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685800">
                <a:lnSpc>
                  <a:spcPct val="120000"/>
                </a:lnSpc>
                <a:defRPr/>
              </a:pPr>
              <a:endParaRPr lang="en-US" sz="1650" kern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56" name="Object 55"/>
          <p:cNvGraphicFramePr>
            <a:graphicFrameLocks noChangeAspect="1"/>
          </p:cNvGraphicFramePr>
          <p:nvPr/>
        </p:nvGraphicFramePr>
        <p:xfrm>
          <a:off x="1999581" y="3708871"/>
          <a:ext cx="2934464" cy="640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8" name="Equation" r:id="rId30" imgW="53035200" imgH="11582400" progId="Equation.DSMT4">
                  <p:embed/>
                </p:oleObj>
              </mc:Choice>
              <mc:Fallback>
                <p:oleObj name="Equation" r:id="rId30" imgW="53035200" imgH="11582400" progId="Equation.DSMT4">
                  <p:embed/>
                  <p:pic>
                    <p:nvPicPr>
                      <p:cNvPr id="0" name="Object 55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999581" y="3708871"/>
                        <a:ext cx="2934464" cy="640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/>
        </p:nvGraphicFramePr>
        <p:xfrm>
          <a:off x="2425936" y="4334111"/>
          <a:ext cx="1959088" cy="524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9" name="Equation" r:id="rId32" imgW="35356800" imgH="9448800" progId="Equation.DSMT4">
                  <p:embed/>
                </p:oleObj>
              </mc:Choice>
              <mc:Fallback>
                <p:oleObj name="Equation" r:id="rId32" imgW="35356800" imgH="9448800" progId="Equation.DSMT4">
                  <p:embed/>
                  <p:pic>
                    <p:nvPicPr>
                      <p:cNvPr id="0" name="Object 56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2425936" y="4334111"/>
                        <a:ext cx="1959088" cy="524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2500903" y="4814425"/>
          <a:ext cx="1874099" cy="320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0" name="Equation" r:id="rId34" imgW="33832800" imgH="5791200" progId="Equation.DSMT4">
                  <p:embed/>
                </p:oleObj>
              </mc:Choice>
              <mc:Fallback>
                <p:oleObj name="Equation" r:id="rId34" imgW="33832800" imgH="5791200" progId="Equation.DSMT4">
                  <p:embed/>
                  <p:pic>
                    <p:nvPicPr>
                      <p:cNvPr id="0" name="Object 57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2500903" y="4814425"/>
                        <a:ext cx="1874099" cy="320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/>
        </p:nvGraphicFramePr>
        <p:xfrm>
          <a:off x="2923746" y="5128997"/>
          <a:ext cx="2153211" cy="668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1" name="Equation" r:id="rId36" imgW="35356800" imgH="10972800" progId="Equation.DSMT4">
                  <p:embed/>
                </p:oleObj>
              </mc:Choice>
              <mc:Fallback>
                <p:oleObj name="Equation" r:id="rId36" imgW="35356800" imgH="10972800" progId="Equation.DSMT4">
                  <p:embed/>
                  <p:pic>
                    <p:nvPicPr>
                      <p:cNvPr id="0" name="Object 58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2923746" y="5128997"/>
                        <a:ext cx="2153211" cy="668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4972155" y="1117395"/>
            <a:ext cx="0" cy="39193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4972154" y="1316928"/>
            <a:ext cx="203769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Cách</a:t>
            </a:r>
            <a:r>
              <a:rPr lang="en-US" sz="165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2:</a:t>
            </a:r>
            <a:endParaRPr lang="en-US" sz="165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5" grpId="0"/>
      <p:bldP spid="47" grpId="0"/>
      <p:bldP spid="52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85794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tỉ số cặp đoạn thẳng có độ dài như sau: AB=4dm, CD=20dm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36144" y="1147459"/>
          <a:ext cx="15255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Equation" r:id="rId4" imgW="21031200" imgH="9448800" progId="Equation.DSMT4">
                  <p:embed/>
                </p:oleObj>
              </mc:Choice>
              <mc:Fallback>
                <p:oleObj name="Equation" r:id="rId4" imgW="21031200" imgH="9448800" progId="Equation.DSMT4">
                  <p:embed/>
                  <p:pic>
                    <p:nvPicPr>
                      <p:cNvPr id="0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6144" y="1147459"/>
                        <a:ext cx="15255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6200" y="325154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529143" y="1295394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2601913" y="1154107"/>
          <a:ext cx="150336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Equation" r:id="rId6" imgW="20726400" imgH="9448800" progId="Equation.DSMT4">
                  <p:embed/>
                </p:oleObj>
              </mc:Choice>
              <mc:Fallback>
                <p:oleObj name="Equation" r:id="rId6" imgW="20726400" imgH="9448800" progId="Equation.DSMT4">
                  <p:embed/>
                  <p:pic>
                    <p:nvPicPr>
                      <p:cNvPr id="0" name="Object 2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01913" y="1154107"/>
                        <a:ext cx="1503362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040313" y="1147757"/>
          <a:ext cx="150336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Equation" r:id="rId8" imgW="20726400" imgH="9448800" progId="Equation.DSMT4">
                  <p:embed/>
                </p:oleObj>
              </mc:Choice>
              <mc:Fallback>
                <p:oleObj name="Equation" r:id="rId8" imgW="20726400" imgH="9448800" progId="Equation.DSMT4">
                  <p:embed/>
                  <p:pic>
                    <p:nvPicPr>
                      <p:cNvPr id="0" name="Object 2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40313" y="1147757"/>
                        <a:ext cx="1503362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7315200" y="1147459"/>
          <a:ext cx="15255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Equation" r:id="rId10" imgW="21031200" imgH="9448800" progId="Equation.DSMT4">
                  <p:embed/>
                </p:oleObj>
              </mc:Choice>
              <mc:Fallback>
                <p:oleObj name="Equation" r:id="rId10" imgW="21031200" imgH="9448800" progId="Equation.DSMT4">
                  <p:embed/>
                  <p:pic>
                    <p:nvPicPr>
                      <p:cNvPr id="0" name="Object 3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15200" y="1147459"/>
                        <a:ext cx="15255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152400" y="1904994"/>
            <a:ext cx="1369286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1100" b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51"/>
          <p:cNvSpPr>
            <a:spLocks noChangeArrowheads="1"/>
          </p:cNvSpPr>
          <p:nvPr/>
        </p:nvSpPr>
        <p:spPr bwMode="auto">
          <a:xfrm>
            <a:off x="1770475" y="1981194"/>
            <a:ext cx="6306725" cy="11387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 = 4dm, CD = 20dm ⇒   </a:t>
            </a:r>
            <a:endParaRPr kumimoji="0" 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 </a:t>
            </a:r>
            <a:r>
              <a:rPr kumimoji="0" 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   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76" name="Picture 52" descr="Trắc nghiệm Định lí Ta-lét trong tam giác có đáp á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4994"/>
            <a:ext cx="1504475" cy="6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 descr="Trắc nghiệm Định lí Ta-lét trong tam giác có đáp á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90794"/>
            <a:ext cx="8128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01913" y="-61446"/>
            <a:ext cx="4572000" cy="5847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CUỐI NĂM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131" y="3330006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M thuộc đoạn thẳng AB thỏa mãn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5949531" y="3217938"/>
          <a:ext cx="112871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" name="Equation" r:id="rId14" imgW="15544800" imgH="9448800" progId="Equation.DSMT4">
                  <p:embed/>
                </p:oleObj>
              </mc:Choice>
              <mc:Fallback>
                <p:oleObj name="Equation" r:id="rId14" imgW="15544800" imgH="94488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9531" y="3217938"/>
                        <a:ext cx="1128712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8445081" y="3217938"/>
          <a:ext cx="5524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Equation" r:id="rId16" imgW="7620000" imgH="9448800" progId="Equation.DSMT4">
                  <p:embed/>
                </p:oleObj>
              </mc:Choice>
              <mc:Fallback>
                <p:oleObj name="Equation" r:id="rId16" imgW="7620000" imgH="94488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5081" y="3217938"/>
                        <a:ext cx="5524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2040931" y="5197642"/>
            <a:ext cx="1369286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1100" b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4" descr="Trắc nghiệm Định lí Ta-lét trong tam giác có đáp á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46" y="5685145"/>
            <a:ext cx="6991679" cy="103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394869" y="4092006"/>
          <a:ext cx="157003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Equation" r:id="rId19" imgW="21640800" imgH="9448800" progId="Equation.DSMT4">
                  <p:embed/>
                </p:oleObj>
              </mc:Choice>
              <mc:Fallback>
                <p:oleObj name="Equation" r:id="rId19" imgW="21640800" imgH="94488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869" y="4092006"/>
                        <a:ext cx="157003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2437981" y="4168206"/>
          <a:ext cx="165893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Equation" r:id="rId21" imgW="22860000" imgH="9448800" progId="Equation.DSMT4">
                  <p:embed/>
                </p:oleObj>
              </mc:Choice>
              <mc:Fallback>
                <p:oleObj name="Equation" r:id="rId21" imgW="22860000" imgH="94488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7981" y="4168206"/>
                        <a:ext cx="165893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4571581" y="4092006"/>
          <a:ext cx="165893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Equation" r:id="rId23" imgW="22860000" imgH="9448800" progId="Equation.DSMT4">
                  <p:embed/>
                </p:oleObj>
              </mc:Choice>
              <mc:Fallback>
                <p:oleObj name="Equation" r:id="rId23" imgW="22860000" imgH="94488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581" y="4092006"/>
                        <a:ext cx="165893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7040144" y="4168206"/>
          <a:ext cx="165893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" name="Equation" r:id="rId25" imgW="22860000" imgH="9448800" progId="Equation.DSMT4">
                  <p:embed/>
                </p:oleObj>
              </mc:Choice>
              <mc:Fallback>
                <p:oleObj name="Equation" r:id="rId25" imgW="22860000" imgH="94488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0144" y="4168206"/>
                        <a:ext cx="165893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Oval 39"/>
          <p:cNvSpPr/>
          <p:nvPr/>
        </p:nvSpPr>
        <p:spPr>
          <a:xfrm>
            <a:off x="4529532" y="4232049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32" grpId="0" animBg="1"/>
      <p:bldP spid="25" grpId="0" animBg="1"/>
      <p:bldP spid="26" grpId="0"/>
      <p:bldP spid="34" grpId="0" animBg="1"/>
      <p:bldP spid="4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369" name="Picture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7" y="3870119"/>
            <a:ext cx="514484" cy="32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5" y="3765549"/>
            <a:ext cx="2436653" cy="192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9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62" y="4986744"/>
            <a:ext cx="414445" cy="36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07" name="Picture 7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91" y="4422569"/>
            <a:ext cx="378717" cy="47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8" y="4304008"/>
            <a:ext cx="764580" cy="10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39" y="4339736"/>
            <a:ext cx="1400540" cy="102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79" y="4679225"/>
            <a:ext cx="292970" cy="40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Up Arrow 66"/>
          <p:cNvSpPr/>
          <p:nvPr/>
        </p:nvSpPr>
        <p:spPr>
          <a:xfrm>
            <a:off x="6605675" y="3970604"/>
            <a:ext cx="191741" cy="228660"/>
          </a:xfrm>
          <a:prstGeom prst="upArrow">
            <a:avLst/>
          </a:prstGeom>
          <a:solidFill>
            <a:srgbClr val="3399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Up Arrow 67"/>
          <p:cNvSpPr/>
          <p:nvPr/>
        </p:nvSpPr>
        <p:spPr>
          <a:xfrm>
            <a:off x="6618017" y="3065485"/>
            <a:ext cx="191740" cy="228660"/>
          </a:xfrm>
          <a:prstGeom prst="upArrow">
            <a:avLst/>
          </a:prstGeom>
          <a:solidFill>
            <a:srgbClr val="3399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9" name="Object 68"/>
          <p:cNvGraphicFramePr>
            <a:graphicFrameLocks noChangeAspect="1"/>
          </p:cNvGraphicFramePr>
          <p:nvPr/>
        </p:nvGraphicFramePr>
        <p:xfrm>
          <a:off x="6328565" y="3277122"/>
          <a:ext cx="944412" cy="284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8" name="Equation" r:id="rId12" imgW="24079200" imgH="7315200" progId="Equation.DSMT4">
                  <p:embed/>
                </p:oleObj>
              </mc:Choice>
              <mc:Fallback>
                <p:oleObj name="Equation" r:id="rId12" imgW="24079200" imgH="7315200" progId="Equation.DSMT4">
                  <p:embed/>
                  <p:pic>
                    <p:nvPicPr>
                      <p:cNvPr id="0" name="Object 6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328565" y="3277122"/>
                        <a:ext cx="944412" cy="284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Up Arrow 74"/>
          <p:cNvSpPr/>
          <p:nvPr/>
        </p:nvSpPr>
        <p:spPr>
          <a:xfrm>
            <a:off x="6605675" y="4415325"/>
            <a:ext cx="191740" cy="228660"/>
          </a:xfrm>
          <a:prstGeom prst="upArrow">
            <a:avLst/>
          </a:prstGeom>
          <a:solidFill>
            <a:srgbClr val="3399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  <p:graphicFrame>
        <p:nvGraphicFramePr>
          <p:cNvPr id="77" name="Object 76"/>
          <p:cNvGraphicFramePr>
            <a:graphicFrameLocks noChangeAspect="1"/>
          </p:cNvGraphicFramePr>
          <p:nvPr/>
        </p:nvGraphicFramePr>
        <p:xfrm>
          <a:off x="6288979" y="4601895"/>
          <a:ext cx="762198" cy="27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9" name="Equation" r:id="rId14" imgW="20116800" imgH="7315200" progId="Equation.DSMT4">
                  <p:embed/>
                </p:oleObj>
              </mc:Choice>
              <mc:Fallback>
                <p:oleObj name="Equation" r:id="rId14" imgW="20116800" imgH="7315200" progId="Equation.DSMT4">
                  <p:embed/>
                  <p:pic>
                    <p:nvPicPr>
                      <p:cNvPr id="0" name="Object 76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288979" y="4601895"/>
                        <a:ext cx="762198" cy="277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Up Arrow 79"/>
          <p:cNvSpPr/>
          <p:nvPr/>
        </p:nvSpPr>
        <p:spPr>
          <a:xfrm>
            <a:off x="6626967" y="4869144"/>
            <a:ext cx="192931" cy="228660"/>
          </a:xfrm>
          <a:prstGeom prst="upArrow">
            <a:avLst/>
          </a:prstGeom>
          <a:solidFill>
            <a:srgbClr val="3399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935271" y="2798819"/>
            <a:ext cx="2352447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AE  MN = {F}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Up Arrow 83"/>
          <p:cNvSpPr/>
          <p:nvPr/>
        </p:nvSpPr>
        <p:spPr>
          <a:xfrm>
            <a:off x="6614952" y="3519430"/>
            <a:ext cx="191740" cy="228660"/>
          </a:xfrm>
          <a:prstGeom prst="upArrow">
            <a:avLst/>
          </a:prstGeom>
          <a:solidFill>
            <a:srgbClr val="3399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221095" y="3717030"/>
          <a:ext cx="1233809" cy="322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70" name="Equation" r:id="rId16" imgW="32613600" imgH="8534400" progId="Equation.DSMT4">
                  <p:embed/>
                </p:oleObj>
              </mc:Choice>
              <mc:Fallback>
                <p:oleObj name="Equation" r:id="rId16" imgW="32613600" imgH="8534400" progId="Equation.DSMT4">
                  <p:embed/>
                  <p:pic>
                    <p:nvPicPr>
                      <p:cNvPr id="0" name="Object 15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221095" y="3717030"/>
                        <a:ext cx="1233809" cy="322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279451" y="4157676"/>
          <a:ext cx="1187363" cy="276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71" name="Equation" r:id="rId18" imgW="31394400" imgH="7315200" progId="Equation.DSMT4">
                  <p:embed/>
                </p:oleObj>
              </mc:Choice>
              <mc:Fallback>
                <p:oleObj name="Equation" r:id="rId18" imgW="31394400" imgH="7315200" progId="Equation.DSMT4">
                  <p:embed/>
                  <p:pic>
                    <p:nvPicPr>
                      <p:cNvPr id="0" name="Object 16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279451" y="4157676"/>
                        <a:ext cx="1187363" cy="276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Rectangle 84"/>
          <p:cNvSpPr/>
          <p:nvPr/>
        </p:nvSpPr>
        <p:spPr>
          <a:xfrm>
            <a:off x="6191085" y="5047990"/>
            <a:ext cx="11515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 AEC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cân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Up Arrow 85"/>
          <p:cNvSpPr/>
          <p:nvPr/>
        </p:nvSpPr>
        <p:spPr>
          <a:xfrm>
            <a:off x="6626967" y="5326463"/>
            <a:ext cx="192931" cy="228660"/>
          </a:xfrm>
          <a:prstGeom prst="upArrow">
            <a:avLst/>
          </a:prstGeom>
          <a:solidFill>
            <a:srgbClr val="3399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315144" y="5485569"/>
            <a:ext cx="3544223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AE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là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trung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tuyến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của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ABC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vuông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412" name="Picture 5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7" y="5040180"/>
            <a:ext cx="321552" cy="49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432343" y="1276475"/>
            <a:ext cx="46679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42897" y="2599681"/>
            <a:ext cx="74195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12397" y="1127455"/>
            <a:ext cx="25019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3cm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= 4cm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540558" y="2181924"/>
            <a:ext cx="1486287" cy="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graphicFrame>
        <p:nvGraphicFramePr>
          <p:cNvPr id="62" name="Object 61"/>
          <p:cNvGraphicFramePr>
            <a:graphicFrameLocks noChangeAspect="1"/>
          </p:cNvGraphicFramePr>
          <p:nvPr/>
        </p:nvGraphicFramePr>
        <p:xfrm>
          <a:off x="1118947" y="3070187"/>
          <a:ext cx="781253" cy="466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72" name="Equation" r:id="rId21" imgW="24993600" imgH="14935200" progId="Equation.DSMT4">
                  <p:embed/>
                </p:oleObj>
              </mc:Choice>
              <mc:Fallback>
                <p:oleObj name="Equation" r:id="rId21" imgW="24993600" imgH="14935200" progId="Equation.DSMT4">
                  <p:embed/>
                  <p:pic>
                    <p:nvPicPr>
                      <p:cNvPr id="0" name="Object 6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118947" y="3070187"/>
                        <a:ext cx="781253" cy="466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ectangle 62"/>
          <p:cNvSpPr/>
          <p:nvPr/>
        </p:nvSpPr>
        <p:spPr>
          <a:xfrm>
            <a:off x="787438" y="2171372"/>
            <a:ext cx="20369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165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Tính</a:t>
            </a:r>
            <a:endParaRPr lang="en-US" sz="16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/>
            </a:endParaRP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i)  AH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ii) S</a:t>
            </a:r>
            <a:r>
              <a:rPr lang="en-US" sz="165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BMNC</a:t>
            </a:r>
          </a:p>
          <a:p>
            <a:pPr>
              <a:spcBef>
                <a:spcPts val="900"/>
              </a:spcBef>
            </a:pP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iii)</a:t>
            </a:r>
          </a:p>
          <a:p>
            <a:pPr>
              <a:spcBef>
                <a:spcPts val="1800"/>
              </a:spcBef>
            </a:pP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iv)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4" name="Object 63"/>
          <p:cNvGraphicFramePr>
            <a:graphicFrameLocks noChangeAspect="1"/>
          </p:cNvGraphicFramePr>
          <p:nvPr/>
        </p:nvGraphicFramePr>
        <p:xfrm>
          <a:off x="1130236" y="3547588"/>
          <a:ext cx="285824" cy="419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73" name="Equation" r:id="rId23" imgW="9144000" imgH="13411200" progId="Equation.DSMT4">
                  <p:embed/>
                </p:oleObj>
              </mc:Choice>
              <mc:Fallback>
                <p:oleObj name="Equation" r:id="rId23" imgW="9144000" imgH="13411200" progId="Equation.DSMT4">
                  <p:embed/>
                  <p:pic>
                    <p:nvPicPr>
                      <p:cNvPr id="0" name="Object 63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130236" y="3547588"/>
                        <a:ext cx="285824" cy="419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Rectangle 64"/>
          <p:cNvSpPr/>
          <p:nvPr/>
        </p:nvSpPr>
        <p:spPr>
          <a:xfrm>
            <a:off x="786340" y="1633980"/>
            <a:ext cx="101822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 BC;  </a:t>
            </a:r>
          </a:p>
          <a:p>
            <a:r>
              <a:rPr lang="en-US" sz="16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EB = EC</a:t>
            </a:r>
            <a:endParaRPr lang="en-US" sz="16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801639" y="1251625"/>
            <a:ext cx="12234" cy="249925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109" name="Rectangle 108"/>
          <p:cNvSpPr/>
          <p:nvPr/>
        </p:nvSpPr>
        <p:spPr>
          <a:xfrm>
            <a:off x="1999580" y="1172588"/>
            <a:ext cx="274782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e) 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1" name="Object 110"/>
          <p:cNvGraphicFramePr>
            <a:graphicFrameLocks noChangeAspect="1"/>
          </p:cNvGraphicFramePr>
          <p:nvPr/>
        </p:nvGraphicFramePr>
        <p:xfrm>
          <a:off x="2253743" y="1237351"/>
          <a:ext cx="1248100" cy="269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74" name="Equation" r:id="rId25" imgW="22555200" imgH="4876800" progId="Equation.DSMT4">
                  <p:embed/>
                </p:oleObj>
              </mc:Choice>
              <mc:Fallback>
                <p:oleObj name="Equation" r:id="rId25" imgW="22555200" imgH="4876800" progId="Equation.DSMT4">
                  <p:embed/>
                  <p:pic>
                    <p:nvPicPr>
                      <p:cNvPr id="0" name="Object 110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253743" y="1237351"/>
                        <a:ext cx="1248100" cy="269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Object 112"/>
          <p:cNvGraphicFramePr>
            <a:graphicFrameLocks noChangeAspect="1"/>
          </p:cNvGraphicFramePr>
          <p:nvPr/>
        </p:nvGraphicFramePr>
        <p:xfrm>
          <a:off x="2218548" y="1474840"/>
          <a:ext cx="2135346" cy="352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75" name="Equation" r:id="rId27" imgW="35052000" imgH="5791200" progId="Equation.DSMT4">
                  <p:embed/>
                </p:oleObj>
              </mc:Choice>
              <mc:Fallback>
                <p:oleObj name="Equation" r:id="rId27" imgW="35052000" imgH="5791200" progId="Equation.DSMT4">
                  <p:embed/>
                  <p:pic>
                    <p:nvPicPr>
                      <p:cNvPr id="0" name="Object 112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218548" y="1474840"/>
                        <a:ext cx="2135346" cy="352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177232" y="1836517"/>
          <a:ext cx="2109146" cy="564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76" name="Equation" r:id="rId29" imgW="55778400" imgH="14935200" progId="Equation.DSMT4">
                  <p:embed/>
                </p:oleObj>
              </mc:Choice>
              <mc:Fallback>
                <p:oleObj name="Equation" r:id="rId29" imgW="55778400" imgH="14935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7232" y="1836517"/>
                        <a:ext cx="2109146" cy="5645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" name="Object 122"/>
          <p:cNvGraphicFramePr>
            <a:graphicFrameLocks noChangeAspect="1"/>
          </p:cNvGraphicFramePr>
          <p:nvPr/>
        </p:nvGraphicFramePr>
        <p:xfrm>
          <a:off x="4820006" y="1119819"/>
          <a:ext cx="1183790" cy="284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77" name="Equation" r:id="rId31" imgW="30175200" imgH="7315200" progId="Equation.DSMT4">
                  <p:embed/>
                </p:oleObj>
              </mc:Choice>
              <mc:Fallback>
                <p:oleObj name="Equation" r:id="rId31" imgW="30175200" imgH="7315200" progId="Equation.DSMT4">
                  <p:embed/>
                  <p:pic>
                    <p:nvPicPr>
                      <p:cNvPr id="0" name="Object 122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4820006" y="1119819"/>
                        <a:ext cx="1183790" cy="284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" name="Rectangle 124"/>
          <p:cNvSpPr/>
          <p:nvPr/>
        </p:nvSpPr>
        <p:spPr>
          <a:xfrm>
            <a:off x="5984741" y="1114136"/>
            <a:ext cx="187555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 AE  MN = {F}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7" name="Object 126"/>
          <p:cNvGraphicFramePr>
            <a:graphicFrameLocks noChangeAspect="1"/>
          </p:cNvGraphicFramePr>
          <p:nvPr/>
        </p:nvGraphicFramePr>
        <p:xfrm>
          <a:off x="2649831" y="4867650"/>
          <a:ext cx="1464850" cy="322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78" name="Equation" r:id="rId33" imgW="38709600" imgH="8534400" progId="Equation.DSMT4">
                  <p:embed/>
                </p:oleObj>
              </mc:Choice>
              <mc:Fallback>
                <p:oleObj name="Equation" r:id="rId33" imgW="38709600" imgH="8534400" progId="Equation.DSMT4">
                  <p:embed/>
                  <p:pic>
                    <p:nvPicPr>
                      <p:cNvPr id="0" name="Object 126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649831" y="4867650"/>
                        <a:ext cx="1464850" cy="322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" name="Object 127"/>
          <p:cNvGraphicFramePr>
            <a:graphicFrameLocks noChangeAspect="1"/>
          </p:cNvGraphicFramePr>
          <p:nvPr/>
        </p:nvGraphicFramePr>
        <p:xfrm>
          <a:off x="2238959" y="4262655"/>
          <a:ext cx="1418403" cy="276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79" name="Equation" r:id="rId35" imgW="37490400" imgH="7315200" progId="Equation.DSMT4">
                  <p:embed/>
                </p:oleObj>
              </mc:Choice>
              <mc:Fallback>
                <p:oleObj name="Equation" r:id="rId35" imgW="37490400" imgH="7315200" progId="Equation.DSMT4">
                  <p:embed/>
                  <p:pic>
                    <p:nvPicPr>
                      <p:cNvPr id="0" name="Object 127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2238959" y="4262655"/>
                        <a:ext cx="1418403" cy="276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" name="Rectangle 128"/>
          <p:cNvSpPr/>
          <p:nvPr/>
        </p:nvSpPr>
        <p:spPr>
          <a:xfrm>
            <a:off x="2056745" y="3906290"/>
            <a:ext cx="3008631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(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ABC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vuông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)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2145593" y="2365498"/>
            <a:ext cx="3912694" cy="1282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iv)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Xét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ABC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vuông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tại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A </a:t>
            </a:r>
          </a:p>
          <a:p>
            <a:pPr>
              <a:lnSpc>
                <a:spcPct val="120000"/>
              </a:lnSpc>
            </a:pP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có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AE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là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trung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tuyến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/>
            </a:endParaRPr>
          </a:p>
          <a:p>
            <a:pPr marL="257175" indent="-257175">
              <a:lnSpc>
                <a:spcPct val="120000"/>
              </a:lnSpc>
              <a:buFont typeface="Symbol" panose="05050102010706020507"/>
              <a:buChar char="Þ"/>
            </a:pP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AE = EC (t/c) </a:t>
            </a:r>
          </a:p>
          <a:p>
            <a:pPr marL="257175" indent="-257175">
              <a:lnSpc>
                <a:spcPct val="120000"/>
              </a:lnSpc>
              <a:buFont typeface="Symbol" panose="05050102010706020507"/>
              <a:buChar char="Þ"/>
            </a:pP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AEC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cân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  <a:r>
              <a:rPr lang="en-US" sz="16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tại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E </a:t>
            </a:r>
            <a:endParaRPr lang="en-US" sz="16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1" name="Object 130"/>
          <p:cNvGraphicFramePr>
            <a:graphicFrameLocks noChangeAspect="1"/>
          </p:cNvGraphicFramePr>
          <p:nvPr/>
        </p:nvGraphicFramePr>
        <p:xfrm>
          <a:off x="2460806" y="3904267"/>
          <a:ext cx="910732" cy="276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80" name="Equation" r:id="rId37" imgW="24079200" imgH="7315200" progId="Equation.DSMT4">
                  <p:embed/>
                </p:oleObj>
              </mc:Choice>
              <mc:Fallback>
                <p:oleObj name="Equation" r:id="rId37" imgW="24079200" imgH="7315200" progId="Equation.DSMT4">
                  <p:embed/>
                  <p:pic>
                    <p:nvPicPr>
                      <p:cNvPr id="0" name="Object 130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2460806" y="3904267"/>
                        <a:ext cx="910732" cy="276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" name="Object 131"/>
          <p:cNvGraphicFramePr>
            <a:graphicFrameLocks noChangeAspect="1"/>
          </p:cNvGraphicFramePr>
          <p:nvPr/>
        </p:nvGraphicFramePr>
        <p:xfrm>
          <a:off x="2492180" y="4592496"/>
          <a:ext cx="530300" cy="322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81" name="Equation" r:id="rId39" imgW="14020800" imgH="8534400" progId="Equation.DSMT4">
                  <p:embed/>
                </p:oleObj>
              </mc:Choice>
              <mc:Fallback>
                <p:oleObj name="Equation" r:id="rId39" imgW="14020800" imgH="8534400" progId="Equation.DSMT4">
                  <p:embed/>
                  <p:pic>
                    <p:nvPicPr>
                      <p:cNvPr id="0" name="Object 131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2492180" y="4592496"/>
                        <a:ext cx="530300" cy="3227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3" name="Group 132"/>
          <p:cNvGrpSpPr/>
          <p:nvPr/>
        </p:nvGrpSpPr>
        <p:grpSpPr>
          <a:xfrm>
            <a:off x="2083825" y="4592036"/>
            <a:ext cx="2651688" cy="346249"/>
            <a:chOff x="7462014" y="5022612"/>
            <a:chExt cx="3534663" cy="461546"/>
          </a:xfrm>
        </p:grpSpPr>
        <p:sp>
          <p:nvSpPr>
            <p:cNvPr id="134" name="Rectangle 133"/>
            <p:cNvSpPr/>
            <p:nvPr/>
          </p:nvSpPr>
          <p:spPr>
            <a:xfrm>
              <a:off x="7462014" y="5022612"/>
              <a:ext cx="3534663" cy="461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50" dirty="0" err="1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Có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           (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AMN</a:t>
              </a:r>
              <a:r>
                <a:rPr lang="en-US" sz="1650" b="1" dirty="0">
                  <a:solidFill>
                    <a:prstClr val="white"/>
                  </a:solidFill>
                  <a:latin typeface="MS Song"/>
                  <a:ea typeface="MS Song"/>
                  <a:cs typeface="Arial" panose="020B0604020202020204" pitchFamily="34" charset="0"/>
                  <a:sym typeface="Symbol" panose="05050102010706020507" pitchFamily="18" charset="2"/>
                </a:rPr>
                <a:t>     </a:t>
              </a:r>
              <a:r>
                <a:rPr lang="vi-VN" sz="1650" dirty="0">
                  <a:solidFill>
                    <a:srgbClr val="FFFFFF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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ACB)</a:t>
              </a:r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35" name="Freeform 61"/>
            <p:cNvSpPr>
              <a:spLocks noChangeAspect="1"/>
            </p:cNvSpPr>
            <p:nvPr/>
          </p:nvSpPr>
          <p:spPr bwMode="auto">
            <a:xfrm>
              <a:off x="9729226" y="5201589"/>
              <a:ext cx="216409" cy="95659"/>
            </a:xfrm>
            <a:custGeom>
              <a:avLst/>
              <a:gdLst>
                <a:gd name="T0" fmla="*/ 40716 w 2997"/>
                <a:gd name="T1" fmla="*/ 0 h 1298"/>
                <a:gd name="T2" fmla="*/ 18786 w 2997"/>
                <a:gd name="T3" fmla="*/ 9549 h 1298"/>
                <a:gd name="T4" fmla="*/ 5044 w 2997"/>
                <a:gd name="T5" fmla="*/ 26858 h 1298"/>
                <a:gd name="T6" fmla="*/ 658 w 2997"/>
                <a:gd name="T7" fmla="*/ 51477 h 1298"/>
                <a:gd name="T8" fmla="*/ 8918 w 2997"/>
                <a:gd name="T9" fmla="*/ 74978 h 1298"/>
                <a:gd name="T10" fmla="*/ 33552 w 2997"/>
                <a:gd name="T11" fmla="*/ 87288 h 1298"/>
                <a:gd name="T12" fmla="*/ 69443 w 2997"/>
                <a:gd name="T13" fmla="*/ 79156 h 1298"/>
                <a:gd name="T14" fmla="*/ 99340 w 2997"/>
                <a:gd name="T15" fmla="*/ 53193 h 1298"/>
                <a:gd name="T16" fmla="*/ 127849 w 2997"/>
                <a:gd name="T17" fmla="*/ 29693 h 1298"/>
                <a:gd name="T18" fmla="*/ 151459 w 2997"/>
                <a:gd name="T19" fmla="*/ 17905 h 1298"/>
                <a:gd name="T20" fmla="*/ 177190 w 2997"/>
                <a:gd name="T21" fmla="*/ 12907 h 1298"/>
                <a:gd name="T22" fmla="*/ 197511 w 2997"/>
                <a:gd name="T23" fmla="*/ 19621 h 1298"/>
                <a:gd name="T24" fmla="*/ 211765 w 2997"/>
                <a:gd name="T25" fmla="*/ 35810 h 1298"/>
                <a:gd name="T26" fmla="*/ 217248 w 2997"/>
                <a:gd name="T27" fmla="*/ 52074 h 1298"/>
                <a:gd name="T28" fmla="*/ 217759 w 2997"/>
                <a:gd name="T29" fmla="*/ 66622 h 1298"/>
                <a:gd name="T30" fmla="*/ 209572 w 2997"/>
                <a:gd name="T31" fmla="*/ 85049 h 1298"/>
                <a:gd name="T32" fmla="*/ 194733 w 2997"/>
                <a:gd name="T33" fmla="*/ 96837 h 12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97"/>
                <a:gd name="T52" fmla="*/ 0 h 1298"/>
                <a:gd name="T53" fmla="*/ 2997 w 2997"/>
                <a:gd name="T54" fmla="*/ 1298 h 12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97" h="1298">
                  <a:moveTo>
                    <a:pt x="557" y="0"/>
                  </a:moveTo>
                  <a:cubicBezTo>
                    <a:pt x="507" y="21"/>
                    <a:pt x="338" y="68"/>
                    <a:pt x="257" y="128"/>
                  </a:cubicBezTo>
                  <a:cubicBezTo>
                    <a:pt x="176" y="188"/>
                    <a:pt x="110" y="266"/>
                    <a:pt x="69" y="360"/>
                  </a:cubicBezTo>
                  <a:cubicBezTo>
                    <a:pt x="28" y="454"/>
                    <a:pt x="0" y="583"/>
                    <a:pt x="9" y="690"/>
                  </a:cubicBezTo>
                  <a:cubicBezTo>
                    <a:pt x="18" y="797"/>
                    <a:pt x="47" y="925"/>
                    <a:pt x="122" y="1005"/>
                  </a:cubicBezTo>
                  <a:cubicBezTo>
                    <a:pt x="197" y="1085"/>
                    <a:pt x="321" y="1161"/>
                    <a:pt x="459" y="1170"/>
                  </a:cubicBezTo>
                  <a:cubicBezTo>
                    <a:pt x="597" y="1179"/>
                    <a:pt x="800" y="1137"/>
                    <a:pt x="950" y="1061"/>
                  </a:cubicBezTo>
                  <a:cubicBezTo>
                    <a:pt x="1100" y="985"/>
                    <a:pt x="1226" y="823"/>
                    <a:pt x="1359" y="713"/>
                  </a:cubicBezTo>
                  <a:cubicBezTo>
                    <a:pt x="1492" y="603"/>
                    <a:pt x="1630" y="477"/>
                    <a:pt x="1749" y="398"/>
                  </a:cubicBezTo>
                  <a:cubicBezTo>
                    <a:pt x="1868" y="319"/>
                    <a:pt x="1960" y="277"/>
                    <a:pt x="2072" y="240"/>
                  </a:cubicBezTo>
                  <a:cubicBezTo>
                    <a:pt x="2184" y="203"/>
                    <a:pt x="2319" y="169"/>
                    <a:pt x="2424" y="173"/>
                  </a:cubicBezTo>
                  <a:cubicBezTo>
                    <a:pt x="2529" y="177"/>
                    <a:pt x="2623" y="212"/>
                    <a:pt x="2702" y="263"/>
                  </a:cubicBezTo>
                  <a:cubicBezTo>
                    <a:pt x="2781" y="314"/>
                    <a:pt x="2852" y="408"/>
                    <a:pt x="2897" y="480"/>
                  </a:cubicBezTo>
                  <a:cubicBezTo>
                    <a:pt x="2942" y="552"/>
                    <a:pt x="2958" y="629"/>
                    <a:pt x="2972" y="698"/>
                  </a:cubicBezTo>
                  <a:cubicBezTo>
                    <a:pt x="2986" y="767"/>
                    <a:pt x="2997" y="819"/>
                    <a:pt x="2979" y="893"/>
                  </a:cubicBezTo>
                  <a:cubicBezTo>
                    <a:pt x="2961" y="967"/>
                    <a:pt x="2919" y="1072"/>
                    <a:pt x="2867" y="1140"/>
                  </a:cubicBezTo>
                  <a:cubicBezTo>
                    <a:pt x="2815" y="1208"/>
                    <a:pt x="2706" y="1265"/>
                    <a:pt x="2664" y="12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</a:ln>
          </p:spPr>
          <p:txBody>
            <a:bodyPr/>
            <a:lstStyle/>
            <a:p>
              <a:pPr>
                <a:lnSpc>
                  <a:spcPct val="120000"/>
                </a:lnSpc>
                <a:defRPr/>
              </a:pPr>
              <a:endParaRPr lang="en-US" sz="2100" kern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6" name="Right Brace 135"/>
          <p:cNvSpPr/>
          <p:nvPr/>
        </p:nvSpPr>
        <p:spPr>
          <a:xfrm>
            <a:off x="4650509" y="4251770"/>
            <a:ext cx="131814" cy="675439"/>
          </a:xfrm>
          <a:prstGeom prst="rightBrace">
            <a:avLst>
              <a:gd name="adj1" fmla="val 34108"/>
              <a:gd name="adj2" fmla="val 50000"/>
            </a:avLst>
          </a:prstGeom>
          <a:noFill/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2914218" y="5143947"/>
            <a:ext cx="18169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Symbol" panose="05050102010706020507"/>
              <a:buChar char="Þ"/>
            </a:pP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AFN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vuông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</a:t>
            </a:r>
          </a:p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    </a:t>
            </a:r>
            <a:r>
              <a:rPr lang="en-US" sz="16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tại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 F (đ/l)</a:t>
            </a:r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220142" y="3593840"/>
          <a:ext cx="979901" cy="276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82" name="Equation" r:id="rId41" imgW="25908000" imgH="7315200" progId="Equation.DSMT4">
                  <p:embed/>
                </p:oleObj>
              </mc:Choice>
              <mc:Fallback>
                <p:oleObj name="Equation" r:id="rId41" imgW="25908000" imgH="7315200" progId="Equation.DSMT4">
                  <p:embed/>
                  <p:pic>
                    <p:nvPicPr>
                      <p:cNvPr id="0" name="Object 2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2220142" y="3593840"/>
                        <a:ext cx="979901" cy="276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8" name="Group 137"/>
          <p:cNvGrpSpPr/>
          <p:nvPr/>
        </p:nvGrpSpPr>
        <p:grpSpPr>
          <a:xfrm>
            <a:off x="4731180" y="1407121"/>
            <a:ext cx="2886881" cy="600164"/>
            <a:chOff x="7462014" y="5072499"/>
            <a:chExt cx="3848172" cy="800011"/>
          </a:xfrm>
        </p:grpSpPr>
        <p:sp>
          <p:nvSpPr>
            <p:cNvPr id="139" name="Rectangle 138"/>
            <p:cNvSpPr/>
            <p:nvPr/>
          </p:nvSpPr>
          <p:spPr>
            <a:xfrm>
              <a:off x="7462014" y="5072499"/>
              <a:ext cx="3848172" cy="800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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AMN</a:t>
              </a:r>
              <a:r>
                <a:rPr lang="en-US" sz="1650" b="1" dirty="0">
                  <a:solidFill>
                    <a:prstClr val="white"/>
                  </a:solidFill>
                  <a:latin typeface="MS Song"/>
                  <a:ea typeface="MS Song"/>
                  <a:cs typeface="Arial" panose="020B0604020202020204" pitchFamily="34" charset="0"/>
                  <a:sym typeface="Symbol" panose="05050102010706020507" pitchFamily="18" charset="2"/>
                </a:rPr>
                <a:t>     </a:t>
              </a:r>
              <a:r>
                <a:rPr lang="vi-VN" sz="1650" dirty="0">
                  <a:solidFill>
                    <a:srgbClr val="FFFFFF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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ACB (</a:t>
              </a:r>
              <a:r>
                <a:rPr lang="en-US" sz="1650" dirty="0" err="1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cmt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)</a:t>
              </a:r>
            </a:p>
            <a:p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AF </a:t>
              </a:r>
              <a:r>
                <a:rPr lang="en-US" sz="165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và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AH </a:t>
              </a:r>
              <a:r>
                <a:rPr lang="en-US" sz="165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là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2 </a:t>
              </a:r>
              <a:r>
                <a:rPr lang="en-US" sz="165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đường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165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cao</a:t>
              </a:r>
              <a:r>
                <a:rPr lang="en-US" sz="165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t/ư</a:t>
              </a:r>
              <a:endParaRPr lang="en-US" sz="1350" dirty="0"/>
            </a:p>
          </p:txBody>
        </p:sp>
        <p:sp>
          <p:nvSpPr>
            <p:cNvPr id="140" name="Freeform 61"/>
            <p:cNvSpPr>
              <a:spLocks noChangeAspect="1"/>
            </p:cNvSpPr>
            <p:nvPr/>
          </p:nvSpPr>
          <p:spPr bwMode="auto">
            <a:xfrm>
              <a:off x="8410410" y="5239656"/>
              <a:ext cx="216409" cy="95659"/>
            </a:xfrm>
            <a:custGeom>
              <a:avLst/>
              <a:gdLst>
                <a:gd name="T0" fmla="*/ 40716 w 2997"/>
                <a:gd name="T1" fmla="*/ 0 h 1298"/>
                <a:gd name="T2" fmla="*/ 18786 w 2997"/>
                <a:gd name="T3" fmla="*/ 9549 h 1298"/>
                <a:gd name="T4" fmla="*/ 5044 w 2997"/>
                <a:gd name="T5" fmla="*/ 26858 h 1298"/>
                <a:gd name="T6" fmla="*/ 658 w 2997"/>
                <a:gd name="T7" fmla="*/ 51477 h 1298"/>
                <a:gd name="T8" fmla="*/ 8918 w 2997"/>
                <a:gd name="T9" fmla="*/ 74978 h 1298"/>
                <a:gd name="T10" fmla="*/ 33552 w 2997"/>
                <a:gd name="T11" fmla="*/ 87288 h 1298"/>
                <a:gd name="T12" fmla="*/ 69443 w 2997"/>
                <a:gd name="T13" fmla="*/ 79156 h 1298"/>
                <a:gd name="T14" fmla="*/ 99340 w 2997"/>
                <a:gd name="T15" fmla="*/ 53193 h 1298"/>
                <a:gd name="T16" fmla="*/ 127849 w 2997"/>
                <a:gd name="T17" fmla="*/ 29693 h 1298"/>
                <a:gd name="T18" fmla="*/ 151459 w 2997"/>
                <a:gd name="T19" fmla="*/ 17905 h 1298"/>
                <a:gd name="T20" fmla="*/ 177190 w 2997"/>
                <a:gd name="T21" fmla="*/ 12907 h 1298"/>
                <a:gd name="T22" fmla="*/ 197511 w 2997"/>
                <a:gd name="T23" fmla="*/ 19621 h 1298"/>
                <a:gd name="T24" fmla="*/ 211765 w 2997"/>
                <a:gd name="T25" fmla="*/ 35810 h 1298"/>
                <a:gd name="T26" fmla="*/ 217248 w 2997"/>
                <a:gd name="T27" fmla="*/ 52074 h 1298"/>
                <a:gd name="T28" fmla="*/ 217759 w 2997"/>
                <a:gd name="T29" fmla="*/ 66622 h 1298"/>
                <a:gd name="T30" fmla="*/ 209572 w 2997"/>
                <a:gd name="T31" fmla="*/ 85049 h 1298"/>
                <a:gd name="T32" fmla="*/ 194733 w 2997"/>
                <a:gd name="T33" fmla="*/ 96837 h 12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97"/>
                <a:gd name="T52" fmla="*/ 0 h 1298"/>
                <a:gd name="T53" fmla="*/ 2997 w 2997"/>
                <a:gd name="T54" fmla="*/ 1298 h 12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97" h="1298">
                  <a:moveTo>
                    <a:pt x="557" y="0"/>
                  </a:moveTo>
                  <a:cubicBezTo>
                    <a:pt x="507" y="21"/>
                    <a:pt x="338" y="68"/>
                    <a:pt x="257" y="128"/>
                  </a:cubicBezTo>
                  <a:cubicBezTo>
                    <a:pt x="176" y="188"/>
                    <a:pt x="110" y="266"/>
                    <a:pt x="69" y="360"/>
                  </a:cubicBezTo>
                  <a:cubicBezTo>
                    <a:pt x="28" y="454"/>
                    <a:pt x="0" y="583"/>
                    <a:pt x="9" y="690"/>
                  </a:cubicBezTo>
                  <a:cubicBezTo>
                    <a:pt x="18" y="797"/>
                    <a:pt x="47" y="925"/>
                    <a:pt x="122" y="1005"/>
                  </a:cubicBezTo>
                  <a:cubicBezTo>
                    <a:pt x="197" y="1085"/>
                    <a:pt x="321" y="1161"/>
                    <a:pt x="459" y="1170"/>
                  </a:cubicBezTo>
                  <a:cubicBezTo>
                    <a:pt x="597" y="1179"/>
                    <a:pt x="800" y="1137"/>
                    <a:pt x="950" y="1061"/>
                  </a:cubicBezTo>
                  <a:cubicBezTo>
                    <a:pt x="1100" y="985"/>
                    <a:pt x="1226" y="823"/>
                    <a:pt x="1359" y="713"/>
                  </a:cubicBezTo>
                  <a:cubicBezTo>
                    <a:pt x="1492" y="603"/>
                    <a:pt x="1630" y="477"/>
                    <a:pt x="1749" y="398"/>
                  </a:cubicBezTo>
                  <a:cubicBezTo>
                    <a:pt x="1868" y="319"/>
                    <a:pt x="1960" y="277"/>
                    <a:pt x="2072" y="240"/>
                  </a:cubicBezTo>
                  <a:cubicBezTo>
                    <a:pt x="2184" y="203"/>
                    <a:pt x="2319" y="169"/>
                    <a:pt x="2424" y="173"/>
                  </a:cubicBezTo>
                  <a:cubicBezTo>
                    <a:pt x="2529" y="177"/>
                    <a:pt x="2623" y="212"/>
                    <a:pt x="2702" y="263"/>
                  </a:cubicBezTo>
                  <a:cubicBezTo>
                    <a:pt x="2781" y="314"/>
                    <a:pt x="2852" y="408"/>
                    <a:pt x="2897" y="480"/>
                  </a:cubicBezTo>
                  <a:cubicBezTo>
                    <a:pt x="2942" y="552"/>
                    <a:pt x="2958" y="629"/>
                    <a:pt x="2972" y="698"/>
                  </a:cubicBezTo>
                  <a:cubicBezTo>
                    <a:pt x="2986" y="767"/>
                    <a:pt x="2997" y="819"/>
                    <a:pt x="2979" y="893"/>
                  </a:cubicBezTo>
                  <a:cubicBezTo>
                    <a:pt x="2961" y="967"/>
                    <a:pt x="2919" y="1072"/>
                    <a:pt x="2867" y="1140"/>
                  </a:cubicBezTo>
                  <a:cubicBezTo>
                    <a:pt x="2815" y="1208"/>
                    <a:pt x="2706" y="1265"/>
                    <a:pt x="2664" y="12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685800">
                <a:lnSpc>
                  <a:spcPct val="120000"/>
                </a:lnSpc>
                <a:defRPr/>
              </a:pPr>
              <a:endParaRPr lang="en-US" sz="2100" kern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41" name="Object 140"/>
          <p:cNvGraphicFramePr>
            <a:graphicFrameLocks noChangeAspect="1"/>
          </p:cNvGraphicFramePr>
          <p:nvPr/>
        </p:nvGraphicFramePr>
        <p:xfrm>
          <a:off x="4785562" y="2008665"/>
          <a:ext cx="1982907" cy="506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83" name="Equation" r:id="rId43" imgW="52425600" imgH="13411200" progId="Equation.DSMT4">
                  <p:embed/>
                </p:oleObj>
              </mc:Choice>
              <mc:Fallback>
                <p:oleObj name="Equation" r:id="rId43" imgW="52425600" imgH="13411200" progId="Equation.DSMT4">
                  <p:embed/>
                  <p:pic>
                    <p:nvPicPr>
                      <p:cNvPr id="0" name="Object 140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4785562" y="2008665"/>
                        <a:ext cx="1982907" cy="506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5065377" y="2740197"/>
            <a:ext cx="3601389" cy="3047513"/>
          </a:xfrm>
          <a:prstGeom prst="rect">
            <a:avLst/>
          </a:prstGeom>
          <a:noFill/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3232188" y="3572487"/>
            <a:ext cx="609462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/>
              </a:rPr>
              <a:t>(t/c) </a:t>
            </a:r>
            <a:endParaRPr lang="en-US" sz="13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8" grpId="0" animBg="1"/>
      <p:bldP spid="68" grpId="1" animBg="1"/>
      <p:bldP spid="75" grpId="0" animBg="1"/>
      <p:bldP spid="75" grpId="1" animBg="1"/>
      <p:bldP spid="80" grpId="0" animBg="1"/>
      <p:bldP spid="80" grpId="1" animBg="1"/>
      <p:bldP spid="82" grpId="0"/>
      <p:bldP spid="82" grpId="1"/>
      <p:bldP spid="84" grpId="0" animBg="1"/>
      <p:bldP spid="84" grpId="1" animBg="1"/>
      <p:bldP spid="85" grpId="0"/>
      <p:bldP spid="85" grpId="1"/>
      <p:bldP spid="86" grpId="0" animBg="1"/>
      <p:bldP spid="86" grpId="1" animBg="1"/>
      <p:bldP spid="87" grpId="0"/>
      <p:bldP spid="87" grpId="1"/>
      <p:bldP spid="125" grpId="0"/>
      <p:bldP spid="129" grpId="0"/>
      <p:bldP spid="130" grpId="0"/>
      <p:bldP spid="136" grpId="0" animBg="1"/>
      <p:bldP spid="137" grpId="0"/>
      <p:bldP spid="4" grpId="0" animBg="1"/>
      <p:bldP spid="4" grpId="1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8600" y="2471910"/>
            <a:ext cx="8534400" cy="3785652"/>
            <a:chOff x="304800" y="3048000"/>
            <a:chExt cx="8534400" cy="3785652"/>
          </a:xfrm>
        </p:grpSpPr>
        <p:sp>
          <p:nvSpPr>
            <p:cNvPr id="4" name="TextBox 3"/>
            <p:cNvSpPr txBox="1"/>
            <p:nvPr/>
          </p:nvSpPr>
          <p:spPr>
            <a:xfrm>
              <a:off x="304800" y="3048000"/>
              <a:ext cx="853440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Cho ∆MNP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M(MP&gt;MN)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Kẻ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tia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PM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I.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PK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tia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NI, K    NI  </a:t>
              </a:r>
            </a:p>
            <a:p>
              <a:pPr lvl="0"/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∆MNI     ∆KPI</a:t>
              </a:r>
            </a:p>
            <a:p>
              <a:pPr lvl="0"/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 </a:t>
              </a:r>
            </a:p>
            <a:p>
              <a:pPr lvl="0"/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 Cho MN = 3cm, MP = 4cm.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IM.</a:t>
              </a:r>
            </a:p>
            <a:p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Cho 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A,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AH,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BD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AH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</a:t>
              </a:r>
            </a:p>
            <a:p>
              <a:pPr lvl="0"/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∆ADE 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endPara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/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AE.BD = BE.DC</a:t>
              </a:r>
            </a:p>
            <a:p>
              <a:pPr lvl="0"/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kẻ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DK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BC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K.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ADKE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1143000" y="3886200"/>
            <a:ext cx="2286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4" name="Equation" r:id="rId4" imgW="3048000" imgH="3048000" progId="Equation.DSMT4">
                    <p:embed/>
                  </p:oleObj>
                </mc:Choice>
                <mc:Fallback>
                  <p:oleObj name="Equation" r:id="rId4" imgW="3048000" imgH="3048000" progId="Equation.DSMT4">
                    <p:embed/>
                    <p:pic>
                      <p:nvPicPr>
                        <p:cNvPr id="0" name="Object 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143000" y="3886200"/>
                          <a:ext cx="228600" cy="228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2332439" y="4459206"/>
            <a:ext cx="1409249" cy="4450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5" name="Equation" r:id="rId6" imgW="17373600" imgH="5486400" progId="Equation.DSMT4">
                    <p:embed/>
                  </p:oleObj>
                </mc:Choice>
                <mc:Fallback>
                  <p:oleObj name="Equation" r:id="rId6" imgW="17373600" imgH="5486400" progId="Equation.DSMT4">
                    <p:embed/>
                    <p:pic>
                      <p:nvPicPr>
                        <p:cNvPr id="0" name="Object 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332439" y="4459206"/>
                          <a:ext cx="1409249" cy="4450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" name="Picture 7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4267200"/>
              <a:ext cx="285750" cy="15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3215259" y="228600"/>
            <a:ext cx="3324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397" y="1143000"/>
            <a:ext cx="58112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87086" y="1262060"/>
            <a:ext cx="4391025" cy="581025"/>
          </a:xfrm>
          <a:solidFill>
            <a:srgbClr val="FFFFCC"/>
          </a:solidFill>
          <a:ln w="57150">
            <a:solidFill>
              <a:srgbClr val="FF0000"/>
            </a:solidFill>
            <a:miter lim="800000"/>
          </a:ln>
        </p:spPr>
        <p:txBody>
          <a:bodyPr/>
          <a:lstStyle/>
          <a:p>
            <a:pPr eaLnBrk="1" hangingPunct="1"/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Đọan thẳng tỉ lệ</a:t>
            </a: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05830" y="3106255"/>
          <a:ext cx="6546706" cy="2757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9" name="Equation" r:id="rId3" imgW="2895600" imgH="1219200" progId="Equation.DSMT4">
                  <p:embed/>
                </p:oleObj>
              </mc:Choice>
              <mc:Fallback>
                <p:oleObj name="Equation" r:id="rId3" imgW="2895600" imgH="1219200" progId="Equation.DSMT4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830" y="3106255"/>
                        <a:ext cx="6546706" cy="27571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9747" y="1788146"/>
            <a:ext cx="8305800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Định nghĩa: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AB, CD tỉ lệ với A’ B’, C’D’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560047" y="2258525"/>
          <a:ext cx="1752600" cy="78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0" name="Equation" r:id="rId5" imgW="875665" imgH="393700" progId="Equation.DSMT4">
                  <p:embed/>
                </p:oleObj>
              </mc:Choice>
              <mc:Fallback>
                <p:oleObj name="Equation" r:id="rId5" imgW="875665" imgH="3937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0047" y="2258525"/>
                        <a:ext cx="1752600" cy="78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39439" y="3176280"/>
            <a:ext cx="18814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41085" y="2304297"/>
          <a:ext cx="1941513" cy="726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1" name="Equation" r:id="rId7" imgW="1054100" imgH="393700" progId="Equation.DSMT4">
                  <p:embed/>
                </p:oleObj>
              </mc:Choice>
              <mc:Fallback>
                <p:oleObj name="Equation" r:id="rId7" imgW="1054100" imgH="3937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085" y="2304297"/>
                        <a:ext cx="1941513" cy="7260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496254" y="3415762"/>
            <a:ext cx="12886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CD.A’B’</a:t>
            </a:r>
          </a:p>
        </p:txBody>
      </p:sp>
      <p:grpSp>
        <p:nvGrpSpPr>
          <p:cNvPr id="11" name="Group 15"/>
          <p:cNvGrpSpPr/>
          <p:nvPr/>
        </p:nvGrpSpPr>
        <p:grpSpPr bwMode="auto">
          <a:xfrm>
            <a:off x="4605112" y="4011603"/>
            <a:ext cx="1770063" cy="914400"/>
            <a:chOff x="1975" y="2086"/>
            <a:chExt cx="1115" cy="576"/>
          </a:xfrm>
        </p:grpSpPr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975" y="2086"/>
              <a:ext cx="111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A’B’ </a:t>
              </a:r>
              <a:r>
                <a:rPr lang="en-US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 C’D</a:t>
              </a:r>
              <a:r>
                <a:rPr lang="en-US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’ 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335" y="2371"/>
              <a:ext cx="51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C’D’</a:t>
              </a:r>
            </a:p>
          </p:txBody>
        </p:sp>
      </p:grpSp>
      <p:grpSp>
        <p:nvGrpSpPr>
          <p:cNvPr id="14" name="Group 16"/>
          <p:cNvGrpSpPr/>
          <p:nvPr/>
        </p:nvGrpSpPr>
        <p:grpSpPr bwMode="auto">
          <a:xfrm>
            <a:off x="4605109" y="4905370"/>
            <a:ext cx="1692275" cy="1017588"/>
            <a:chOff x="1927" y="2486"/>
            <a:chExt cx="1066" cy="641"/>
          </a:xfrm>
        </p:grpSpPr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2499" y="2486"/>
              <a:ext cx="49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A’B’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1927" y="2836"/>
              <a:ext cx="103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CD  </a:t>
              </a:r>
              <a:r>
                <a:rPr lang="en-US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 C’D’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601913" y="-61446"/>
            <a:ext cx="4572000" cy="5847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CUỐI NĂM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2486" y="55556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3200394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hình vẽ. Điều kiện nào sau đây 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suy ra được DE//BC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90513" y="6019794"/>
          <a:ext cx="1768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4" name="Equation" r:id="rId3" imgW="24384000" imgH="9448800" progId="Equation.DSMT4">
                  <p:embed/>
                </p:oleObj>
              </mc:Choice>
              <mc:Fallback>
                <p:oleObj name="Equation" r:id="rId3" imgW="24384000" imgH="94488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513" y="6019794"/>
                        <a:ext cx="1768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389188" y="6095994"/>
          <a:ext cx="17462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5" name="Equation" r:id="rId5" imgW="24079200" imgH="9448800" progId="Equation.DSMT4">
                  <p:embed/>
                </p:oleObj>
              </mc:Choice>
              <mc:Fallback>
                <p:oleObj name="Equation" r:id="rId5" imgW="24079200" imgH="94488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188" y="6095994"/>
                        <a:ext cx="17462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557713" y="6095994"/>
          <a:ext cx="17240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6" name="Equation" r:id="rId7" imgW="23774400" imgH="9448800" progId="Equation.DSMT4">
                  <p:embed/>
                </p:oleObj>
              </mc:Choice>
              <mc:Fallback>
                <p:oleObj name="Equation" r:id="rId7" imgW="23774400" imgH="94488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7713" y="6095994"/>
                        <a:ext cx="172402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978650" y="6095994"/>
          <a:ext cx="17700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7" name="Equation" r:id="rId9" imgW="24384000" imgH="9448800" progId="Equation.DSMT4">
                  <p:embed/>
                </p:oleObj>
              </mc:Choice>
              <mc:Fallback>
                <p:oleObj name="Equation" r:id="rId9" imgW="24384000" imgH="94488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8650" y="6095994"/>
                        <a:ext cx="177006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6922475" y="6248394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5" descr="Trắc nghiệm Định lí Ta-lét trong tam giác có đáp á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558" y="3581394"/>
            <a:ext cx="30861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200" y="3810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&lt; AC: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Trắc nghiệm Định lí Ta-lét trong tam giác có đáp á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11832"/>
            <a:ext cx="2469990" cy="198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6200" y="914400"/>
          <a:ext cx="322989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8" name="Equation" r:id="rId13" imgW="44500800" imgH="9448800" progId="Equation.DSMT4">
                  <p:embed/>
                </p:oleObj>
              </mc:Choice>
              <mc:Fallback>
                <p:oleObj name="Equation" r:id="rId13" imgW="44500800" imgH="9448800" progId="Equation.DSMT4">
                  <p:embed/>
                  <p:pic>
                    <p:nvPicPr>
                      <p:cNvPr id="0" name="Object 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200" y="914400"/>
                        <a:ext cx="322989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87313" y="1785938"/>
          <a:ext cx="320833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9" name="Equation" r:id="rId15" imgW="44196000" imgH="9448800" progId="Equation.DSMT4">
                  <p:embed/>
                </p:oleObj>
              </mc:Choice>
              <mc:Fallback>
                <p:oleObj name="Equation" r:id="rId15" imgW="44196000" imgH="94488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3" y="1785938"/>
                        <a:ext cx="320833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505200" y="1752600"/>
          <a:ext cx="32305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0" name="Equation" r:id="rId17" imgW="44500800" imgH="9448800" progId="Equation.DSMT4">
                  <p:embed/>
                </p:oleObj>
              </mc:Choice>
              <mc:Fallback>
                <p:oleObj name="Equation" r:id="rId17" imgW="44500800" imgH="94488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752600"/>
                        <a:ext cx="323056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516313" y="873125"/>
          <a:ext cx="320833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1" name="Equation" r:id="rId19" imgW="44196000" imgH="9448800" progId="Equation.DSMT4">
                  <p:embed/>
                </p:oleObj>
              </mc:Choice>
              <mc:Fallback>
                <p:oleObj name="Equation" r:id="rId19" imgW="44196000" imgH="94488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6313" y="873125"/>
                        <a:ext cx="320833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16"/>
          <p:cNvSpPr/>
          <p:nvPr/>
        </p:nvSpPr>
        <p:spPr>
          <a:xfrm>
            <a:off x="3505200" y="1915608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64" y="2971800"/>
            <a:ext cx="8065294" cy="37661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74808" y="1819805"/>
            <a:ext cx="4419600" cy="620713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Định lý Talet thuận và đảo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74808" y="3950111"/>
            <a:ext cx="1452563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15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175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225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sz="9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ABC</a:t>
            </a:r>
            <a:r>
              <a:rPr lang="en-US" altLang="en-US" sz="9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2352336" y="2868326"/>
          <a:ext cx="1401194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4" name="Equation" r:id="rId3" imgW="723900" imgH="393700" progId="Equation.DSMT4">
                  <p:embed/>
                </p:oleObj>
              </mc:Choice>
              <mc:Fallback>
                <p:oleObj name="Equation" r:id="rId3" imgW="723900" imgH="393700" progId="Equation.DSMT4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2336" y="2868326"/>
                        <a:ext cx="1401194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462258" y="3415220"/>
            <a:ext cx="184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2352336" y="3737418"/>
          <a:ext cx="1357899" cy="730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5" name="Equation" r:id="rId5" imgW="723900" imgH="393700" progId="Equation.DSMT4">
                  <p:embed/>
                </p:oleObj>
              </mc:Choice>
              <mc:Fallback>
                <p:oleObj name="Equation" r:id="rId5" imgW="723900" imgH="3937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2336" y="3737418"/>
                        <a:ext cx="1357899" cy="7303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2261339" y="4592043"/>
          <a:ext cx="1401194" cy="781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6" name="Equation" r:id="rId7" imgW="711200" imgH="393700" progId="Equation.DSMT4">
                  <p:embed/>
                </p:oleObj>
              </mc:Choice>
              <mc:Fallback>
                <p:oleObj name="Equation" r:id="rId7" imgW="711200" imgH="3937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1339" y="4592043"/>
                        <a:ext cx="1401194" cy="7815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27"/>
          <p:cNvGrpSpPr/>
          <p:nvPr/>
        </p:nvGrpSpPr>
        <p:grpSpPr bwMode="auto">
          <a:xfrm>
            <a:off x="122407" y="2847553"/>
            <a:ext cx="2892426" cy="2526017"/>
            <a:chOff x="-844" y="1073"/>
            <a:chExt cx="1822" cy="2544"/>
          </a:xfrm>
        </p:grpSpPr>
        <p:graphicFrame>
          <p:nvGraphicFramePr>
            <p:cNvPr id="12" name="Object 7"/>
            <p:cNvGraphicFramePr>
              <a:graphicFrameLocks noChangeAspect="1"/>
            </p:cNvGraphicFramePr>
            <p:nvPr/>
          </p:nvGraphicFramePr>
          <p:xfrm>
            <a:off x="-25" y="1073"/>
            <a:ext cx="1003" cy="2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67" name="Equation" r:id="rId9" imgW="596900" imgH="1168400" progId="Equation.DSMT4">
                    <p:embed/>
                  </p:oleObj>
                </mc:Choice>
                <mc:Fallback>
                  <p:oleObj name="Equation" r:id="rId9" imgW="596900" imgH="1168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5" y="1073"/>
                          <a:ext cx="1003" cy="25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>
              <a:off x="-844" y="2385"/>
              <a:ext cx="1056" cy="48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// BC</a:t>
              </a:r>
            </a:p>
          </p:txBody>
        </p:sp>
      </p:grpSp>
      <p:grpSp>
        <p:nvGrpSpPr>
          <p:cNvPr id="14" name="Group 26"/>
          <p:cNvGrpSpPr/>
          <p:nvPr/>
        </p:nvGrpSpPr>
        <p:grpSpPr bwMode="auto">
          <a:xfrm>
            <a:off x="5629445" y="2607910"/>
            <a:ext cx="2895600" cy="2482057"/>
            <a:chOff x="3012" y="1008"/>
            <a:chExt cx="2748" cy="1879"/>
          </a:xfrm>
        </p:grpSpPr>
        <p:grpSp>
          <p:nvGrpSpPr>
            <p:cNvPr id="15" name="Group 11"/>
            <p:cNvGrpSpPr/>
            <p:nvPr/>
          </p:nvGrpSpPr>
          <p:grpSpPr bwMode="auto">
            <a:xfrm>
              <a:off x="3012" y="1008"/>
              <a:ext cx="2748" cy="1879"/>
              <a:chOff x="2922" y="1000"/>
              <a:chExt cx="2748" cy="1879"/>
            </a:xfrm>
          </p:grpSpPr>
          <p:sp>
            <p:nvSpPr>
              <p:cNvPr id="21" name="Freeform 12"/>
              <p:cNvSpPr/>
              <p:nvPr/>
            </p:nvSpPr>
            <p:spPr bwMode="auto">
              <a:xfrm>
                <a:off x="3168" y="1296"/>
                <a:ext cx="2256" cy="1392"/>
              </a:xfrm>
              <a:custGeom>
                <a:avLst/>
                <a:gdLst>
                  <a:gd name="T0" fmla="*/ 0 w 2256"/>
                  <a:gd name="T1" fmla="*/ 1392 h 1392"/>
                  <a:gd name="T2" fmla="*/ 2256 w 2256"/>
                  <a:gd name="T3" fmla="*/ 1392 h 1392"/>
                  <a:gd name="T4" fmla="*/ 960 w 2256"/>
                  <a:gd name="T5" fmla="*/ 0 h 1392"/>
                  <a:gd name="T6" fmla="*/ 0 w 2256"/>
                  <a:gd name="T7" fmla="*/ 1392 h 13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56" h="1392">
                    <a:moveTo>
                      <a:pt x="0" y="1392"/>
                    </a:moveTo>
                    <a:lnTo>
                      <a:pt x="2256" y="1392"/>
                    </a:lnTo>
                    <a:lnTo>
                      <a:pt x="960" y="0"/>
                    </a:lnTo>
                    <a:lnTo>
                      <a:pt x="0" y="1392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0033CC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 Box 13"/>
              <p:cNvSpPr txBox="1">
                <a:spLocks noChangeArrowheads="1"/>
              </p:cNvSpPr>
              <p:nvPr/>
            </p:nvSpPr>
            <p:spPr bwMode="auto">
              <a:xfrm>
                <a:off x="3986" y="1000"/>
                <a:ext cx="301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3200" b="1">
                    <a:solidFill>
                      <a:srgbClr val="0000FF"/>
                    </a:solidFill>
                    <a:latin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3" name="Text Box 14"/>
              <p:cNvSpPr txBox="1">
                <a:spLocks noChangeArrowheads="1"/>
              </p:cNvSpPr>
              <p:nvPr/>
            </p:nvSpPr>
            <p:spPr bwMode="auto">
              <a:xfrm>
                <a:off x="2922" y="2514"/>
                <a:ext cx="301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3200" b="1">
                    <a:solidFill>
                      <a:srgbClr val="0000FF"/>
                    </a:solidFill>
                    <a:latin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4" name="Text Box 15"/>
              <p:cNvSpPr txBox="1">
                <a:spLocks noChangeArrowheads="1"/>
              </p:cNvSpPr>
              <p:nvPr/>
            </p:nvSpPr>
            <p:spPr bwMode="auto">
              <a:xfrm>
                <a:off x="5369" y="2496"/>
                <a:ext cx="301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3200" b="1">
                    <a:solidFill>
                      <a:srgbClr val="0000FF"/>
                    </a:solidFill>
                    <a:latin typeface="Arial" panose="020B0604020202020204" pitchFamily="34" charset="0"/>
                  </a:rPr>
                  <a:t>C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 bwMode="auto">
            <a:xfrm>
              <a:off x="3456" y="1584"/>
              <a:ext cx="2304" cy="398"/>
              <a:chOff x="3360" y="1584"/>
              <a:chExt cx="1968" cy="336"/>
            </a:xfrm>
          </p:grpSpPr>
          <p:sp>
            <p:nvSpPr>
              <p:cNvPr id="18" name="Line 17"/>
              <p:cNvSpPr>
                <a:spLocks noChangeShapeType="1"/>
              </p:cNvSpPr>
              <p:nvPr/>
            </p:nvSpPr>
            <p:spPr bwMode="auto">
              <a:xfrm>
                <a:off x="3360" y="1920"/>
                <a:ext cx="1968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 Box 18"/>
              <p:cNvSpPr txBox="1">
                <a:spLocks noChangeArrowheads="1"/>
              </p:cNvSpPr>
              <p:nvPr/>
            </p:nvSpPr>
            <p:spPr bwMode="auto">
              <a:xfrm>
                <a:off x="3456" y="1584"/>
                <a:ext cx="320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3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B’</a:t>
                </a:r>
              </a:p>
            </p:txBody>
          </p:sp>
          <p:sp>
            <p:nvSpPr>
              <p:cNvPr id="20" name="Text Box 19"/>
              <p:cNvSpPr txBox="1">
                <a:spLocks noChangeArrowheads="1"/>
              </p:cNvSpPr>
              <p:nvPr/>
            </p:nvSpPr>
            <p:spPr bwMode="auto">
              <a:xfrm>
                <a:off x="4656" y="1584"/>
                <a:ext cx="318" cy="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3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C’</a:t>
                </a:r>
              </a:p>
            </p:txBody>
          </p:sp>
        </p:grpSp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>
              <a:off x="5520" y="1728"/>
              <a:ext cx="240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200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274808" y="1073262"/>
            <a:ext cx="4391025" cy="581025"/>
          </a:xfrm>
          <a:prstGeom prst="rect">
            <a:avLst/>
          </a:prstGeom>
          <a:solidFill>
            <a:srgbClr val="FFFFCC"/>
          </a:solidFill>
          <a:ln w="57150">
            <a:solidFill>
              <a:srgbClr val="FF000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Đọan thẳng tỉ lệ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01913" y="-61446"/>
            <a:ext cx="4572000" cy="5847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CUỐI NĂM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2486" y="55556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04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ABC, AD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3055203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hình vẽ, biết các số trên hình cùng đơn vị đo. Tỉ số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bằng: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Trắc nghiệm Tính chất đường phân giác của tam giác có đáp 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242" y="742950"/>
            <a:ext cx="3143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87338" y="990600"/>
          <a:ext cx="17462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" name="Equation" r:id="rId5" imgW="24079200" imgH="9448800" progId="Equation.DSMT4">
                  <p:embed/>
                </p:oleObj>
              </mc:Choice>
              <mc:Fallback>
                <p:oleObj name="Equation" r:id="rId5" imgW="24079200" imgH="94488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990600"/>
                        <a:ext cx="17462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388070" y="990600"/>
          <a:ext cx="17462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" name="Equation" r:id="rId7" imgW="24079200" imgH="9448800" progId="Equation.DSMT4">
                  <p:embed/>
                </p:oleObj>
              </mc:Choice>
              <mc:Fallback>
                <p:oleObj name="Equation" r:id="rId7" imgW="24079200" imgH="94488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8070" y="990600"/>
                        <a:ext cx="17462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93688" y="1933575"/>
          <a:ext cx="17462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" name="Equation" r:id="rId9" imgW="24079200" imgH="9448800" progId="Equation.DSMT4">
                  <p:embed/>
                </p:oleObj>
              </mc:Choice>
              <mc:Fallback>
                <p:oleObj name="Equation" r:id="rId9" imgW="24079200" imgH="94488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88" y="1933575"/>
                        <a:ext cx="17462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346450" y="1933575"/>
          <a:ext cx="174783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" name="Equation" r:id="rId11" imgW="24079200" imgH="9448800" progId="Equation.DSMT4">
                  <p:embed/>
                </p:oleObj>
              </mc:Choice>
              <mc:Fallback>
                <p:oleObj name="Equation" r:id="rId11" imgW="24079200" imgH="94488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6450" y="1933575"/>
                        <a:ext cx="174783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16"/>
          <p:cNvSpPr/>
          <p:nvPr/>
        </p:nvSpPr>
        <p:spPr>
          <a:xfrm>
            <a:off x="228600" y="205740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Trắc nghiệm Tính chất đường phân giác của tam giác có đáp á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69346"/>
            <a:ext cx="32194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81000" y="3505200"/>
          <a:ext cx="838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" name="Equation" r:id="rId14" imgW="9448800" imgH="9448800" progId="Equation.DSMT4">
                  <p:embed/>
                </p:oleObj>
              </mc:Choice>
              <mc:Fallback>
                <p:oleObj name="Equation" r:id="rId14" imgW="9448800" imgH="9448800" progId="Equation.DSMT4">
                  <p:embed/>
                  <p:pic>
                    <p:nvPicPr>
                      <p:cNvPr id="0" name="Object 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81000" y="3505200"/>
                        <a:ext cx="838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209800" y="3496736"/>
          <a:ext cx="838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" name="Equation" r:id="rId16" imgW="9448800" imgH="9448800" progId="Equation.DSMT4">
                  <p:embed/>
                </p:oleObj>
              </mc:Choice>
              <mc:Fallback>
                <p:oleObj name="Equation" r:id="rId16" imgW="9448800" imgH="9448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496736"/>
                        <a:ext cx="8382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406908" y="4361410"/>
          <a:ext cx="838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" name="Equation" r:id="rId18" imgW="9448800" imgH="9448800" progId="Equation.DSMT4">
                  <p:embed/>
                </p:oleObj>
              </mc:Choice>
              <mc:Fallback>
                <p:oleObj name="Equation" r:id="rId18" imgW="9448800" imgH="94488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908" y="4361410"/>
                        <a:ext cx="8382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133600" y="4549678"/>
            <a:ext cx="4036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8" name="Picture 16" descr="Trắc nghiệm Tính chất đường phân giác của tam giác có đáp án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69" y="5939135"/>
            <a:ext cx="4246194" cy="61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7924800" y="2955591"/>
          <a:ext cx="260350" cy="66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" name="Equation" r:id="rId21" imgW="3962400" imgH="10058400" progId="Equation.DSMT4">
                  <p:embed/>
                </p:oleObj>
              </mc:Choice>
              <mc:Fallback>
                <p:oleObj name="Equation" r:id="rId21" imgW="3962400" imgH="10058400" progId="Equation.DSMT4">
                  <p:embed/>
                  <p:pic>
                    <p:nvPicPr>
                      <p:cNvPr id="0" name="Object 2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924800" y="2955591"/>
                        <a:ext cx="260350" cy="66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452628" y="5344180"/>
            <a:ext cx="1369286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1100" b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1856" y="6000690"/>
            <a:ext cx="4798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31" name="Oval 30"/>
          <p:cNvSpPr/>
          <p:nvPr/>
        </p:nvSpPr>
        <p:spPr>
          <a:xfrm>
            <a:off x="381000" y="373380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20" grpId="0"/>
      <p:bldP spid="27" grpId="0" animBg="1"/>
      <p:bldP spid="25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0688" y="180680"/>
            <a:ext cx="8973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giác ABC có AB = 9cm, AC = 12cm, BC = 7cm. Chọn kết luận đúng.</a:t>
            </a:r>
          </a:p>
          <a:p>
            <a:pPr marL="457200" indent="-457200">
              <a:buAutoNum type="alphaUcPeriod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                         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304800" y="1752600"/>
            <a:ext cx="1369286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1100" b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Trắc nghiệm Trường hợp đồng dạng thứ hai có đáp 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52450"/>
            <a:ext cx="416242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685800" y="2362200"/>
            <a:ext cx="7392280" cy="3323987"/>
            <a:chOff x="685800" y="1933813"/>
            <a:chExt cx="7392280" cy="3323987"/>
          </a:xfrm>
        </p:grpSpPr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685800" y="1933813"/>
              <a:ext cx="7392280" cy="3323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lvl="0" algn="justLow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lvl="0" algn="justLow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∆ABC </a:t>
              </a: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∆ 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ACD </a:t>
              </a: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Low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    </a:t>
              </a: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Low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⇒ ΔABC ~ ΔACD (</a:t>
              </a: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c.g.c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) ⇒                                   (</a:t>
              </a: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) (1)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Low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ΔBCD </a:t>
              </a: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BC = BD </a:t>
              </a: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⇒  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Low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                                 (2)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Low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(1) </a:t>
              </a: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(2) </a:t>
              </a: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99" name="Picture 3" descr="Trắc nghiệm Trường hợp đồng dạng thứ hai có đáp á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933813"/>
              <a:ext cx="494305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" name="Object 2"/>
            <p:cNvGraphicFramePr>
              <a:graphicFrameLocks noChangeAspect="1"/>
            </p:cNvGraphicFramePr>
            <p:nvPr/>
          </p:nvGraphicFramePr>
          <p:xfrm>
            <a:off x="1028308" y="2933311"/>
            <a:ext cx="277532" cy="3629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0" name="Equation" r:id="rId6" imgW="3962400" imgH="5181600" progId="Equation.DSMT4">
                    <p:embed/>
                  </p:oleObj>
                </mc:Choice>
                <mc:Fallback>
                  <p:oleObj name="Equation" r:id="rId6" imgW="3962400" imgH="5181600" progId="Equation.DSMT4">
                    <p:embed/>
                    <p:pic>
                      <p:nvPicPr>
                        <p:cNvPr id="0" name="Object 2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028308" y="2933311"/>
                          <a:ext cx="277532" cy="3629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2209800" y="2819400"/>
            <a:ext cx="1154113" cy="663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1" name="Equation" r:id="rId8" imgW="16459200" imgH="9448800" progId="Equation.DSMT4">
                    <p:embed/>
                  </p:oleObj>
                </mc:Choice>
                <mc:Fallback>
                  <p:oleObj name="Equation" r:id="rId8" imgW="16459200" imgH="9448800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9800" y="2819400"/>
                          <a:ext cx="1154113" cy="663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/>
          </p:nvGraphicFramePr>
          <p:xfrm>
            <a:off x="3733800" y="3402925"/>
            <a:ext cx="2181225" cy="385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2" name="Equation" r:id="rId10" imgW="31089600" imgH="5486400" progId="Equation.DSMT4">
                    <p:embed/>
                  </p:oleObj>
                </mc:Choice>
                <mc:Fallback>
                  <p:oleObj name="Equation" r:id="rId10" imgW="31089600" imgH="5486400" progId="Equation.DSMT4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3800" y="3402925"/>
                          <a:ext cx="2181225" cy="385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5715000" y="3810000"/>
            <a:ext cx="1411288" cy="385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3" name="Equation" r:id="rId12" imgW="20116800" imgH="5486400" progId="Equation.DSMT4">
                    <p:embed/>
                  </p:oleObj>
                </mc:Choice>
                <mc:Fallback>
                  <p:oleObj name="Equation" r:id="rId12" imgW="20116800" imgH="548640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15000" y="3810000"/>
                          <a:ext cx="1411288" cy="3857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1600200" y="4343400"/>
            <a:ext cx="3100388" cy="385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4" name="Equation" r:id="rId14" imgW="44196000" imgH="5486400" progId="Equation.DSMT4">
                    <p:embed/>
                  </p:oleObj>
                </mc:Choice>
                <mc:Fallback>
                  <p:oleObj name="Equation" r:id="rId14" imgW="44196000" imgH="5486400" progId="Equation.DSMT4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0200" y="4343400"/>
                          <a:ext cx="3100388" cy="385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/>
          </p:nvGraphicFramePr>
          <p:xfrm>
            <a:off x="2876465" y="4795837"/>
            <a:ext cx="1560512" cy="385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5" name="Equation" r:id="rId16" imgW="22250400" imgH="5486400" progId="Equation.DSMT4">
                    <p:embed/>
                  </p:oleObj>
                </mc:Choice>
                <mc:Fallback>
                  <p:oleObj name="Equation" r:id="rId16" imgW="22250400" imgH="5486400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6465" y="4795837"/>
                          <a:ext cx="1560512" cy="3857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609600" y="1295400"/>
          <a:ext cx="156051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6" name="Equation" r:id="rId18" imgW="22250400" imgH="5486400" progId="Equation.DSMT4">
                  <p:embed/>
                </p:oleObj>
              </mc:Choice>
              <mc:Fallback>
                <p:oleObj name="Equation" r:id="rId18" imgW="22250400" imgH="54864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95400"/>
                        <a:ext cx="156051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609600" y="914400"/>
          <a:ext cx="1560512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7" name="Equation" r:id="rId19" imgW="22250400" imgH="5486400" progId="Equation.DSMT4">
                  <p:embed/>
                </p:oleObj>
              </mc:Choice>
              <mc:Fallback>
                <p:oleObj name="Equation" r:id="rId19" imgW="22250400" imgH="54864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1560512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3505200" y="914400"/>
          <a:ext cx="136842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8" name="Equation" r:id="rId21" imgW="19507200" imgH="5486400" progId="Equation.DSMT4">
                  <p:embed/>
                </p:oleObj>
              </mc:Choice>
              <mc:Fallback>
                <p:oleObj name="Equation" r:id="rId21" imgW="19507200" imgH="54864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914400"/>
                        <a:ext cx="1368425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3505200" y="1316658"/>
          <a:ext cx="12827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9" name="Equation" r:id="rId23" imgW="18288000" imgH="5486400" progId="Equation.DSMT4">
                  <p:embed/>
                </p:oleObj>
              </mc:Choice>
              <mc:Fallback>
                <p:oleObj name="Equation" r:id="rId23" imgW="18288000" imgH="54864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316658"/>
                        <a:ext cx="12827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Oval 26"/>
          <p:cNvSpPr/>
          <p:nvPr/>
        </p:nvSpPr>
        <p:spPr>
          <a:xfrm>
            <a:off x="200319" y="1322832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3050</Words>
  <Application>Microsoft Office PowerPoint</Application>
  <PresentationFormat>On-screen Show (4:3)</PresentationFormat>
  <Paragraphs>503</Paragraphs>
  <Slides>41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.VnBlack</vt:lpstr>
      <vt:lpstr>Arial</vt:lpstr>
      <vt:lpstr>Calibri</vt:lpstr>
      <vt:lpstr>Calibri Light</vt:lpstr>
      <vt:lpstr>Century Gothic</vt:lpstr>
      <vt:lpstr>Lamsymbol</vt:lpstr>
      <vt:lpstr>MS Song</vt:lpstr>
      <vt:lpstr>Roboto</vt:lpstr>
      <vt:lpstr>Symbol</vt:lpstr>
      <vt:lpstr>Times New Roman</vt:lpstr>
      <vt:lpstr>Wingdings 3</vt:lpstr>
      <vt:lpstr>Slice</vt:lpstr>
      <vt:lpstr>Metropolitan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1. Đọan thẳng tỉ lệ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TIEN NGUYEN THANH</cp:lastModifiedBy>
  <cp:revision>59</cp:revision>
  <dcterms:created xsi:type="dcterms:W3CDTF">2006-08-16T00:00:00Z</dcterms:created>
  <dcterms:modified xsi:type="dcterms:W3CDTF">2022-09-20T09:26:51Z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